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0"/>
  </p:notesMasterIdLst>
  <p:handoutMasterIdLst>
    <p:handoutMasterId r:id="rId21"/>
  </p:handoutMasterIdLst>
  <p:sldIdLst>
    <p:sldId id="258" r:id="rId2"/>
    <p:sldId id="476" r:id="rId3"/>
    <p:sldId id="477" r:id="rId4"/>
    <p:sldId id="479" r:id="rId5"/>
    <p:sldId id="480" r:id="rId6"/>
    <p:sldId id="481" r:id="rId7"/>
    <p:sldId id="482" r:id="rId8"/>
    <p:sldId id="483" r:id="rId9"/>
    <p:sldId id="490" r:id="rId10"/>
    <p:sldId id="491" r:id="rId11"/>
    <p:sldId id="486" r:id="rId12"/>
    <p:sldId id="484" r:id="rId13"/>
    <p:sldId id="493" r:id="rId14"/>
    <p:sldId id="494" r:id="rId15"/>
    <p:sldId id="487" r:id="rId16"/>
    <p:sldId id="488" r:id="rId17"/>
    <p:sldId id="489" r:id="rId18"/>
    <p:sldId id="267" r:id="rId1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D to 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200150" y="5487162"/>
            <a:ext cx="3450649" cy="737408"/>
          </a:xfrm>
          <a:custGeom>
            <a:avLst/>
            <a:gdLst>
              <a:gd name="connsiteX0" fmla="*/ 0 w 3450649"/>
              <a:gd name="connsiteY0" fmla="*/ 122904 h 737408"/>
              <a:gd name="connsiteX1" fmla="*/ 122904 w 3450649"/>
              <a:gd name="connsiteY1" fmla="*/ 0 h 737408"/>
              <a:gd name="connsiteX2" fmla="*/ 731824 w 3450649"/>
              <a:gd name="connsiteY2" fmla="*/ 0 h 737408"/>
              <a:gd name="connsiteX3" fmla="*/ 1340744 w 3450649"/>
              <a:gd name="connsiteY3" fmla="*/ 0 h 737408"/>
              <a:gd name="connsiteX4" fmla="*/ 1917615 w 3450649"/>
              <a:gd name="connsiteY4" fmla="*/ 0 h 737408"/>
              <a:gd name="connsiteX5" fmla="*/ 2622680 w 3450649"/>
              <a:gd name="connsiteY5" fmla="*/ 0 h 737408"/>
              <a:gd name="connsiteX6" fmla="*/ 3327745 w 3450649"/>
              <a:gd name="connsiteY6" fmla="*/ 0 h 737408"/>
              <a:gd name="connsiteX7" fmla="*/ 3450649 w 3450649"/>
              <a:gd name="connsiteY7" fmla="*/ 122904 h 737408"/>
              <a:gd name="connsiteX8" fmla="*/ 3450649 w 3450649"/>
              <a:gd name="connsiteY8" fmla="*/ 614504 h 737408"/>
              <a:gd name="connsiteX9" fmla="*/ 3327745 w 3450649"/>
              <a:gd name="connsiteY9" fmla="*/ 737408 h 737408"/>
              <a:gd name="connsiteX10" fmla="*/ 2622680 w 3450649"/>
              <a:gd name="connsiteY10" fmla="*/ 737408 h 737408"/>
              <a:gd name="connsiteX11" fmla="*/ 2013760 w 3450649"/>
              <a:gd name="connsiteY11" fmla="*/ 737408 h 737408"/>
              <a:gd name="connsiteX12" fmla="*/ 1468937 w 3450649"/>
              <a:gd name="connsiteY12" fmla="*/ 737408 h 737408"/>
              <a:gd name="connsiteX13" fmla="*/ 763872 w 3450649"/>
              <a:gd name="connsiteY13" fmla="*/ 737408 h 737408"/>
              <a:gd name="connsiteX14" fmla="*/ 122904 w 3450649"/>
              <a:gd name="connsiteY14" fmla="*/ 737408 h 737408"/>
              <a:gd name="connsiteX15" fmla="*/ 0 w 3450649"/>
              <a:gd name="connsiteY15" fmla="*/ 614504 h 737408"/>
              <a:gd name="connsiteX16" fmla="*/ 0 w 3450649"/>
              <a:gd name="connsiteY16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0649" h="737408" fill="none" extrusionOk="0">
                <a:moveTo>
                  <a:pt x="0" y="122904"/>
                </a:moveTo>
                <a:cubicBezTo>
                  <a:pt x="199" y="53219"/>
                  <a:pt x="52830" y="2534"/>
                  <a:pt x="122904" y="0"/>
                </a:cubicBezTo>
                <a:cubicBezTo>
                  <a:pt x="284510" y="1422"/>
                  <a:pt x="506511" y="-5020"/>
                  <a:pt x="731824" y="0"/>
                </a:cubicBezTo>
                <a:cubicBezTo>
                  <a:pt x="957137" y="5020"/>
                  <a:pt x="1172688" y="-5582"/>
                  <a:pt x="1340744" y="0"/>
                </a:cubicBezTo>
                <a:cubicBezTo>
                  <a:pt x="1508800" y="5582"/>
                  <a:pt x="1775082" y="4372"/>
                  <a:pt x="1917615" y="0"/>
                </a:cubicBezTo>
                <a:cubicBezTo>
                  <a:pt x="2060148" y="-4372"/>
                  <a:pt x="2470864" y="34867"/>
                  <a:pt x="2622680" y="0"/>
                </a:cubicBezTo>
                <a:cubicBezTo>
                  <a:pt x="2774496" y="-34867"/>
                  <a:pt x="3135637" y="25755"/>
                  <a:pt x="3327745" y="0"/>
                </a:cubicBezTo>
                <a:cubicBezTo>
                  <a:pt x="3402353" y="-3017"/>
                  <a:pt x="3452708" y="50591"/>
                  <a:pt x="3450649" y="122904"/>
                </a:cubicBezTo>
                <a:cubicBezTo>
                  <a:pt x="3449869" y="224791"/>
                  <a:pt x="3462356" y="486539"/>
                  <a:pt x="3450649" y="614504"/>
                </a:cubicBezTo>
                <a:cubicBezTo>
                  <a:pt x="3449088" y="676372"/>
                  <a:pt x="3392369" y="734190"/>
                  <a:pt x="3327745" y="737408"/>
                </a:cubicBezTo>
                <a:cubicBezTo>
                  <a:pt x="3014172" y="769497"/>
                  <a:pt x="2885951" y="707245"/>
                  <a:pt x="2622680" y="737408"/>
                </a:cubicBezTo>
                <a:cubicBezTo>
                  <a:pt x="2359409" y="767571"/>
                  <a:pt x="2294419" y="760368"/>
                  <a:pt x="2013760" y="737408"/>
                </a:cubicBezTo>
                <a:cubicBezTo>
                  <a:pt x="1733101" y="714448"/>
                  <a:pt x="1632149" y="747217"/>
                  <a:pt x="1468937" y="737408"/>
                </a:cubicBezTo>
                <a:cubicBezTo>
                  <a:pt x="1305725" y="727599"/>
                  <a:pt x="939618" y="734130"/>
                  <a:pt x="763872" y="737408"/>
                </a:cubicBezTo>
                <a:cubicBezTo>
                  <a:pt x="588126" y="740686"/>
                  <a:pt x="375003" y="738715"/>
                  <a:pt x="122904" y="737408"/>
                </a:cubicBezTo>
                <a:cubicBezTo>
                  <a:pt x="64060" y="737547"/>
                  <a:pt x="-1684" y="683823"/>
                  <a:pt x="0" y="614504"/>
                </a:cubicBezTo>
                <a:cubicBezTo>
                  <a:pt x="-22141" y="440888"/>
                  <a:pt x="-10050" y="243167"/>
                  <a:pt x="0" y="122904"/>
                </a:cubicBezTo>
                <a:close/>
              </a:path>
              <a:path w="3450649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283047" y="-16535"/>
                  <a:pt x="574905" y="-22190"/>
                  <a:pt x="763872" y="0"/>
                </a:cubicBezTo>
                <a:cubicBezTo>
                  <a:pt x="952839" y="22190"/>
                  <a:pt x="1163552" y="24006"/>
                  <a:pt x="1468937" y="0"/>
                </a:cubicBezTo>
                <a:cubicBezTo>
                  <a:pt x="1774322" y="-24006"/>
                  <a:pt x="1853163" y="7734"/>
                  <a:pt x="2174002" y="0"/>
                </a:cubicBezTo>
                <a:cubicBezTo>
                  <a:pt x="2494842" y="-7734"/>
                  <a:pt x="3055621" y="-51233"/>
                  <a:pt x="3327745" y="0"/>
                </a:cubicBezTo>
                <a:cubicBezTo>
                  <a:pt x="3398894" y="-10964"/>
                  <a:pt x="3454289" y="57593"/>
                  <a:pt x="3450649" y="122904"/>
                </a:cubicBezTo>
                <a:cubicBezTo>
                  <a:pt x="3458445" y="284872"/>
                  <a:pt x="3441433" y="448654"/>
                  <a:pt x="3450649" y="614504"/>
                </a:cubicBezTo>
                <a:cubicBezTo>
                  <a:pt x="3445346" y="687228"/>
                  <a:pt x="3383647" y="745717"/>
                  <a:pt x="3327745" y="737408"/>
                </a:cubicBezTo>
                <a:cubicBezTo>
                  <a:pt x="3174986" y="735767"/>
                  <a:pt x="2931911" y="721209"/>
                  <a:pt x="2686777" y="737408"/>
                </a:cubicBezTo>
                <a:cubicBezTo>
                  <a:pt x="2441643" y="753607"/>
                  <a:pt x="2362139" y="740917"/>
                  <a:pt x="2141954" y="737408"/>
                </a:cubicBezTo>
                <a:cubicBezTo>
                  <a:pt x="1921769" y="733899"/>
                  <a:pt x="1768443" y="753303"/>
                  <a:pt x="1533034" y="737408"/>
                </a:cubicBezTo>
                <a:cubicBezTo>
                  <a:pt x="1297625" y="721513"/>
                  <a:pt x="985515" y="768370"/>
                  <a:pt x="827969" y="737408"/>
                </a:cubicBezTo>
                <a:cubicBezTo>
                  <a:pt x="670423" y="706446"/>
                  <a:pt x="340076" y="703128"/>
                  <a:pt x="122904" y="737408"/>
                </a:cubicBezTo>
                <a:cubicBezTo>
                  <a:pt x="40552" y="728646"/>
                  <a:pt x="3340" y="678526"/>
                  <a:pt x="0" y="614504"/>
                </a:cubicBezTo>
                <a:cubicBezTo>
                  <a:pt x="-19830" y="490918"/>
                  <a:pt x="685" y="324134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Long Term Debt to Equity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440779" y="853386"/>
            <a:ext cx="977774" cy="803039"/>
          </a:xfrm>
          <a:custGeom>
            <a:avLst/>
            <a:gdLst>
              <a:gd name="connsiteX0" fmla="*/ 0 w 977774"/>
              <a:gd name="connsiteY0" fmla="*/ 133843 h 803039"/>
              <a:gd name="connsiteX1" fmla="*/ 133843 w 977774"/>
              <a:gd name="connsiteY1" fmla="*/ 0 h 803039"/>
              <a:gd name="connsiteX2" fmla="*/ 503089 w 977774"/>
              <a:gd name="connsiteY2" fmla="*/ 0 h 803039"/>
              <a:gd name="connsiteX3" fmla="*/ 843931 w 977774"/>
              <a:gd name="connsiteY3" fmla="*/ 0 h 803039"/>
              <a:gd name="connsiteX4" fmla="*/ 977774 w 977774"/>
              <a:gd name="connsiteY4" fmla="*/ 133843 h 803039"/>
              <a:gd name="connsiteX5" fmla="*/ 977774 w 977774"/>
              <a:gd name="connsiteY5" fmla="*/ 669196 h 803039"/>
              <a:gd name="connsiteX6" fmla="*/ 843931 w 977774"/>
              <a:gd name="connsiteY6" fmla="*/ 803039 h 803039"/>
              <a:gd name="connsiteX7" fmla="*/ 488887 w 977774"/>
              <a:gd name="connsiteY7" fmla="*/ 803039 h 803039"/>
              <a:gd name="connsiteX8" fmla="*/ 133843 w 977774"/>
              <a:gd name="connsiteY8" fmla="*/ 803039 h 803039"/>
              <a:gd name="connsiteX9" fmla="*/ 0 w 977774"/>
              <a:gd name="connsiteY9" fmla="*/ 669196 h 803039"/>
              <a:gd name="connsiteX10" fmla="*/ 0 w 97777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77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09986" y="-795"/>
                  <a:pt x="428187" y="-14559"/>
                  <a:pt x="503089" y="0"/>
                </a:cubicBezTo>
                <a:cubicBezTo>
                  <a:pt x="577991" y="14559"/>
                  <a:pt x="712157" y="3870"/>
                  <a:pt x="843931" y="0"/>
                </a:cubicBezTo>
                <a:cubicBezTo>
                  <a:pt x="909237" y="-4713"/>
                  <a:pt x="981648" y="61775"/>
                  <a:pt x="977774" y="133843"/>
                </a:cubicBezTo>
                <a:cubicBezTo>
                  <a:pt x="1001547" y="398074"/>
                  <a:pt x="953335" y="414137"/>
                  <a:pt x="977774" y="669196"/>
                </a:cubicBezTo>
                <a:cubicBezTo>
                  <a:pt x="982353" y="735664"/>
                  <a:pt x="916561" y="804172"/>
                  <a:pt x="843931" y="803039"/>
                </a:cubicBezTo>
                <a:cubicBezTo>
                  <a:pt x="693756" y="819779"/>
                  <a:pt x="596448" y="793287"/>
                  <a:pt x="488887" y="803039"/>
                </a:cubicBezTo>
                <a:cubicBezTo>
                  <a:pt x="381326" y="812791"/>
                  <a:pt x="277234" y="787249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233988" y="1751891"/>
            <a:ext cx="2117140" cy="2805157"/>
          </a:xfrm>
          <a:custGeom>
            <a:avLst/>
            <a:gdLst>
              <a:gd name="connsiteX0" fmla="*/ 0 w 2117140"/>
              <a:gd name="connsiteY0" fmla="*/ 352864 h 2805157"/>
              <a:gd name="connsiteX1" fmla="*/ 352864 w 2117140"/>
              <a:gd name="connsiteY1" fmla="*/ 0 h 2805157"/>
              <a:gd name="connsiteX2" fmla="*/ 851563 w 2117140"/>
              <a:gd name="connsiteY2" fmla="*/ 0 h 2805157"/>
              <a:gd name="connsiteX3" fmla="*/ 1307919 w 2117140"/>
              <a:gd name="connsiteY3" fmla="*/ 0 h 2805157"/>
              <a:gd name="connsiteX4" fmla="*/ 1764276 w 2117140"/>
              <a:gd name="connsiteY4" fmla="*/ 0 h 2805157"/>
              <a:gd name="connsiteX5" fmla="*/ 2117140 w 2117140"/>
              <a:gd name="connsiteY5" fmla="*/ 352864 h 2805157"/>
              <a:gd name="connsiteX6" fmla="*/ 2117140 w 2117140"/>
              <a:gd name="connsiteY6" fmla="*/ 1010685 h 2805157"/>
              <a:gd name="connsiteX7" fmla="*/ 2117140 w 2117140"/>
              <a:gd name="connsiteY7" fmla="*/ 1668506 h 2805157"/>
              <a:gd name="connsiteX8" fmla="*/ 2117140 w 2117140"/>
              <a:gd name="connsiteY8" fmla="*/ 2452293 h 2805157"/>
              <a:gd name="connsiteX9" fmla="*/ 1764276 w 2117140"/>
              <a:gd name="connsiteY9" fmla="*/ 2805157 h 2805157"/>
              <a:gd name="connsiteX10" fmla="*/ 1293805 w 2117140"/>
              <a:gd name="connsiteY10" fmla="*/ 2805157 h 2805157"/>
              <a:gd name="connsiteX11" fmla="*/ 837449 w 2117140"/>
              <a:gd name="connsiteY11" fmla="*/ 2805157 h 2805157"/>
              <a:gd name="connsiteX12" fmla="*/ 352864 w 2117140"/>
              <a:gd name="connsiteY12" fmla="*/ 2805157 h 2805157"/>
              <a:gd name="connsiteX13" fmla="*/ 0 w 2117140"/>
              <a:gd name="connsiteY13" fmla="*/ 2452293 h 2805157"/>
              <a:gd name="connsiteX14" fmla="*/ 0 w 2117140"/>
              <a:gd name="connsiteY14" fmla="*/ 1752483 h 2805157"/>
              <a:gd name="connsiteX15" fmla="*/ 0 w 2117140"/>
              <a:gd name="connsiteY15" fmla="*/ 1010685 h 2805157"/>
              <a:gd name="connsiteX16" fmla="*/ 0 w 2117140"/>
              <a:gd name="connsiteY16" fmla="*/ 352864 h 280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7140" h="2805157" extrusionOk="0">
                <a:moveTo>
                  <a:pt x="0" y="352864"/>
                </a:moveTo>
                <a:cubicBezTo>
                  <a:pt x="-18548" y="146542"/>
                  <a:pt x="125182" y="12311"/>
                  <a:pt x="352864" y="0"/>
                </a:cubicBezTo>
                <a:cubicBezTo>
                  <a:pt x="584414" y="-11054"/>
                  <a:pt x="629026" y="-20352"/>
                  <a:pt x="851563" y="0"/>
                </a:cubicBezTo>
                <a:cubicBezTo>
                  <a:pt x="1074100" y="20352"/>
                  <a:pt x="1137445" y="-3947"/>
                  <a:pt x="1307919" y="0"/>
                </a:cubicBezTo>
                <a:cubicBezTo>
                  <a:pt x="1478393" y="3947"/>
                  <a:pt x="1547079" y="4790"/>
                  <a:pt x="1764276" y="0"/>
                </a:cubicBezTo>
                <a:cubicBezTo>
                  <a:pt x="1957468" y="-5442"/>
                  <a:pt x="2119718" y="148445"/>
                  <a:pt x="2117140" y="352864"/>
                </a:cubicBezTo>
                <a:cubicBezTo>
                  <a:pt x="2137424" y="511873"/>
                  <a:pt x="2140988" y="792424"/>
                  <a:pt x="2117140" y="1010685"/>
                </a:cubicBezTo>
                <a:cubicBezTo>
                  <a:pt x="2093292" y="1228946"/>
                  <a:pt x="2118324" y="1516534"/>
                  <a:pt x="2117140" y="1668506"/>
                </a:cubicBezTo>
                <a:cubicBezTo>
                  <a:pt x="2115956" y="1820478"/>
                  <a:pt x="2104711" y="2163625"/>
                  <a:pt x="2117140" y="2452293"/>
                </a:cubicBezTo>
                <a:cubicBezTo>
                  <a:pt x="2145503" y="2653994"/>
                  <a:pt x="1928979" y="2800276"/>
                  <a:pt x="1764276" y="2805157"/>
                </a:cubicBezTo>
                <a:cubicBezTo>
                  <a:pt x="1600663" y="2803171"/>
                  <a:pt x="1429290" y="2808345"/>
                  <a:pt x="1293805" y="2805157"/>
                </a:cubicBezTo>
                <a:cubicBezTo>
                  <a:pt x="1158320" y="2801969"/>
                  <a:pt x="938249" y="2782413"/>
                  <a:pt x="837449" y="2805157"/>
                </a:cubicBezTo>
                <a:cubicBezTo>
                  <a:pt x="736649" y="2827901"/>
                  <a:pt x="572437" y="2822146"/>
                  <a:pt x="352864" y="2805157"/>
                </a:cubicBezTo>
                <a:cubicBezTo>
                  <a:pt x="162543" y="2799496"/>
                  <a:pt x="-43425" y="2630387"/>
                  <a:pt x="0" y="2452293"/>
                </a:cubicBezTo>
                <a:cubicBezTo>
                  <a:pt x="2981" y="2222136"/>
                  <a:pt x="17315" y="1983996"/>
                  <a:pt x="0" y="1752483"/>
                </a:cubicBezTo>
                <a:cubicBezTo>
                  <a:pt x="-17315" y="1520970"/>
                  <a:pt x="-18973" y="1298401"/>
                  <a:pt x="0" y="1010685"/>
                </a:cubicBezTo>
                <a:cubicBezTo>
                  <a:pt x="18973" y="722969"/>
                  <a:pt x="28729" y="519177"/>
                  <a:pt x="0" y="35286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A1EFFB-6436-370A-41DF-4C2E46773128}"/>
              </a:ext>
            </a:extLst>
          </p:cNvPr>
          <p:cNvSpPr/>
          <p:nvPr/>
        </p:nvSpPr>
        <p:spPr>
          <a:xfrm>
            <a:off x="5609542" y="5802297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2B1DFC2-88D3-14B0-E453-97F4724D8415}"/>
              </a:ext>
            </a:extLst>
          </p:cNvPr>
          <p:cNvSpPr/>
          <p:nvPr/>
        </p:nvSpPr>
        <p:spPr>
          <a:xfrm>
            <a:off x="8186124" y="545939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المديونية طويلة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154672-84C7-9828-E2C0-31B19BBAB381}"/>
              </a:ext>
            </a:extLst>
          </p:cNvPr>
          <p:cNvSpPr/>
          <p:nvPr/>
        </p:nvSpPr>
        <p:spPr>
          <a:xfrm>
            <a:off x="5432823" y="5162906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 طويلة 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9" y="6127344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 to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4884" y="5758640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Debt to Asset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251923" y="853417"/>
            <a:ext cx="2401685" cy="803039"/>
          </a:xfrm>
          <a:custGeom>
            <a:avLst/>
            <a:gdLst>
              <a:gd name="connsiteX0" fmla="*/ 0 w 2401685"/>
              <a:gd name="connsiteY0" fmla="*/ 133843 h 803039"/>
              <a:gd name="connsiteX1" fmla="*/ 133843 w 2401685"/>
              <a:gd name="connsiteY1" fmla="*/ 0 h 803039"/>
              <a:gd name="connsiteX2" fmla="*/ 710023 w 2401685"/>
              <a:gd name="connsiteY2" fmla="*/ 0 h 803039"/>
              <a:gd name="connsiteX3" fmla="*/ 1222182 w 2401685"/>
              <a:gd name="connsiteY3" fmla="*/ 0 h 803039"/>
              <a:gd name="connsiteX4" fmla="*/ 1713002 w 2401685"/>
              <a:gd name="connsiteY4" fmla="*/ 0 h 803039"/>
              <a:gd name="connsiteX5" fmla="*/ 2267842 w 2401685"/>
              <a:gd name="connsiteY5" fmla="*/ 0 h 803039"/>
              <a:gd name="connsiteX6" fmla="*/ 2401685 w 2401685"/>
              <a:gd name="connsiteY6" fmla="*/ 133843 h 803039"/>
              <a:gd name="connsiteX7" fmla="*/ 2401685 w 2401685"/>
              <a:gd name="connsiteY7" fmla="*/ 669196 h 803039"/>
              <a:gd name="connsiteX8" fmla="*/ 2267842 w 2401685"/>
              <a:gd name="connsiteY8" fmla="*/ 803039 h 803039"/>
              <a:gd name="connsiteX9" fmla="*/ 1777022 w 2401685"/>
              <a:gd name="connsiteY9" fmla="*/ 803039 h 803039"/>
              <a:gd name="connsiteX10" fmla="*/ 1243522 w 2401685"/>
              <a:gd name="connsiteY10" fmla="*/ 803039 h 803039"/>
              <a:gd name="connsiteX11" fmla="*/ 731363 w 2401685"/>
              <a:gd name="connsiteY11" fmla="*/ 803039 h 803039"/>
              <a:gd name="connsiteX12" fmla="*/ 133843 w 2401685"/>
              <a:gd name="connsiteY12" fmla="*/ 803039 h 803039"/>
              <a:gd name="connsiteX13" fmla="*/ 0 w 2401685"/>
              <a:gd name="connsiteY13" fmla="*/ 669196 h 803039"/>
              <a:gd name="connsiteX14" fmla="*/ 0 w 2401685"/>
              <a:gd name="connsiteY14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685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403971" y="-18020"/>
                  <a:pt x="448722" y="6710"/>
                  <a:pt x="710023" y="0"/>
                </a:cubicBezTo>
                <a:cubicBezTo>
                  <a:pt x="971324" y="-6710"/>
                  <a:pt x="1058497" y="-17293"/>
                  <a:pt x="1222182" y="0"/>
                </a:cubicBezTo>
                <a:cubicBezTo>
                  <a:pt x="1385867" y="17293"/>
                  <a:pt x="1555621" y="21357"/>
                  <a:pt x="1713002" y="0"/>
                </a:cubicBezTo>
                <a:cubicBezTo>
                  <a:pt x="1870383" y="-21357"/>
                  <a:pt x="2109202" y="6949"/>
                  <a:pt x="2267842" y="0"/>
                </a:cubicBezTo>
                <a:cubicBezTo>
                  <a:pt x="2349456" y="-15836"/>
                  <a:pt x="2389588" y="58071"/>
                  <a:pt x="2401685" y="133843"/>
                </a:cubicBezTo>
                <a:cubicBezTo>
                  <a:pt x="2425807" y="342095"/>
                  <a:pt x="2385845" y="418950"/>
                  <a:pt x="2401685" y="669196"/>
                </a:cubicBezTo>
                <a:cubicBezTo>
                  <a:pt x="2393171" y="757199"/>
                  <a:pt x="2333509" y="793467"/>
                  <a:pt x="2267842" y="803039"/>
                </a:cubicBezTo>
                <a:cubicBezTo>
                  <a:pt x="2099720" y="822673"/>
                  <a:pt x="1938168" y="814440"/>
                  <a:pt x="1777022" y="803039"/>
                </a:cubicBezTo>
                <a:cubicBezTo>
                  <a:pt x="1615876" y="791638"/>
                  <a:pt x="1368889" y="795380"/>
                  <a:pt x="1243522" y="803039"/>
                </a:cubicBezTo>
                <a:cubicBezTo>
                  <a:pt x="1118155" y="810698"/>
                  <a:pt x="899922" y="795088"/>
                  <a:pt x="731363" y="803039"/>
                </a:cubicBezTo>
                <a:cubicBezTo>
                  <a:pt x="562804" y="810990"/>
                  <a:pt x="357201" y="788183"/>
                  <a:pt x="133843" y="803039"/>
                </a:cubicBezTo>
                <a:cubicBezTo>
                  <a:pt x="69260" y="791449"/>
                  <a:pt x="-2868" y="742006"/>
                  <a:pt x="0" y="669196"/>
                </a:cubicBezTo>
                <a:cubicBezTo>
                  <a:pt x="5387" y="489128"/>
                  <a:pt x="13749" y="281329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173929" y="85103"/>
            <a:ext cx="1953984" cy="4458909"/>
          </a:xfrm>
          <a:custGeom>
            <a:avLst/>
            <a:gdLst>
              <a:gd name="connsiteX0" fmla="*/ 0 w 1953984"/>
              <a:gd name="connsiteY0" fmla="*/ 325671 h 4458909"/>
              <a:gd name="connsiteX1" fmla="*/ 325671 w 1953984"/>
              <a:gd name="connsiteY1" fmla="*/ 0 h 4458909"/>
              <a:gd name="connsiteX2" fmla="*/ 1003045 w 1953984"/>
              <a:gd name="connsiteY2" fmla="*/ 0 h 4458909"/>
              <a:gd name="connsiteX3" fmla="*/ 1628313 w 1953984"/>
              <a:gd name="connsiteY3" fmla="*/ 0 h 4458909"/>
              <a:gd name="connsiteX4" fmla="*/ 1953984 w 1953984"/>
              <a:gd name="connsiteY4" fmla="*/ 325671 h 4458909"/>
              <a:gd name="connsiteX5" fmla="*/ 1953984 w 1953984"/>
              <a:gd name="connsiteY5" fmla="*/ 884114 h 4458909"/>
              <a:gd name="connsiteX6" fmla="*/ 1953984 w 1953984"/>
              <a:gd name="connsiteY6" fmla="*/ 1594860 h 4458909"/>
              <a:gd name="connsiteX7" fmla="*/ 1953984 w 1953984"/>
              <a:gd name="connsiteY7" fmla="*/ 2153303 h 4458909"/>
              <a:gd name="connsiteX8" fmla="*/ 1953984 w 1953984"/>
              <a:gd name="connsiteY8" fmla="*/ 2864049 h 4458909"/>
              <a:gd name="connsiteX9" fmla="*/ 1953984 w 1953984"/>
              <a:gd name="connsiteY9" fmla="*/ 3384416 h 4458909"/>
              <a:gd name="connsiteX10" fmla="*/ 1953984 w 1953984"/>
              <a:gd name="connsiteY10" fmla="*/ 4133238 h 4458909"/>
              <a:gd name="connsiteX11" fmla="*/ 1628313 w 1953984"/>
              <a:gd name="connsiteY11" fmla="*/ 4458909 h 4458909"/>
              <a:gd name="connsiteX12" fmla="*/ 1016071 w 1953984"/>
              <a:gd name="connsiteY12" fmla="*/ 4458909 h 4458909"/>
              <a:gd name="connsiteX13" fmla="*/ 325671 w 1953984"/>
              <a:gd name="connsiteY13" fmla="*/ 4458909 h 4458909"/>
              <a:gd name="connsiteX14" fmla="*/ 0 w 1953984"/>
              <a:gd name="connsiteY14" fmla="*/ 4133238 h 4458909"/>
              <a:gd name="connsiteX15" fmla="*/ 0 w 1953984"/>
              <a:gd name="connsiteY15" fmla="*/ 3460568 h 4458909"/>
              <a:gd name="connsiteX16" fmla="*/ 0 w 1953984"/>
              <a:gd name="connsiteY16" fmla="*/ 2825973 h 4458909"/>
              <a:gd name="connsiteX17" fmla="*/ 0 w 1953984"/>
              <a:gd name="connsiteY17" fmla="*/ 2305606 h 4458909"/>
              <a:gd name="connsiteX18" fmla="*/ 0 w 1953984"/>
              <a:gd name="connsiteY18" fmla="*/ 1747163 h 4458909"/>
              <a:gd name="connsiteX19" fmla="*/ 0 w 1953984"/>
              <a:gd name="connsiteY19" fmla="*/ 1036417 h 4458909"/>
              <a:gd name="connsiteX20" fmla="*/ 0 w 1953984"/>
              <a:gd name="connsiteY20" fmla="*/ 325671 h 445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3984" h="4458909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26988" y="548451"/>
                  <a:pt x="1959471" y="672715"/>
                  <a:pt x="1953984" y="884114"/>
                </a:cubicBezTo>
                <a:cubicBezTo>
                  <a:pt x="1948497" y="1095513"/>
                  <a:pt x="1956144" y="1394380"/>
                  <a:pt x="1953984" y="1594860"/>
                </a:cubicBezTo>
                <a:cubicBezTo>
                  <a:pt x="1951824" y="1795340"/>
                  <a:pt x="1946528" y="1959787"/>
                  <a:pt x="1953984" y="2153303"/>
                </a:cubicBezTo>
                <a:cubicBezTo>
                  <a:pt x="1961440" y="2346819"/>
                  <a:pt x="1949553" y="2565936"/>
                  <a:pt x="1953984" y="2864049"/>
                </a:cubicBezTo>
                <a:cubicBezTo>
                  <a:pt x="1958415" y="3162162"/>
                  <a:pt x="1938678" y="3208926"/>
                  <a:pt x="1953984" y="3384416"/>
                </a:cubicBezTo>
                <a:cubicBezTo>
                  <a:pt x="1969290" y="3559906"/>
                  <a:pt x="1918602" y="3899393"/>
                  <a:pt x="1953984" y="4133238"/>
                </a:cubicBezTo>
                <a:cubicBezTo>
                  <a:pt x="1960903" y="4323401"/>
                  <a:pt x="1810877" y="4486878"/>
                  <a:pt x="1628313" y="4458909"/>
                </a:cubicBezTo>
                <a:cubicBezTo>
                  <a:pt x="1462459" y="4428572"/>
                  <a:pt x="1169650" y="4464561"/>
                  <a:pt x="1016071" y="4458909"/>
                </a:cubicBezTo>
                <a:cubicBezTo>
                  <a:pt x="862492" y="4453257"/>
                  <a:pt x="620247" y="4438188"/>
                  <a:pt x="325671" y="4458909"/>
                </a:cubicBezTo>
                <a:cubicBezTo>
                  <a:pt x="120776" y="4463020"/>
                  <a:pt x="-34351" y="4289400"/>
                  <a:pt x="0" y="4133238"/>
                </a:cubicBezTo>
                <a:cubicBezTo>
                  <a:pt x="2706" y="3924303"/>
                  <a:pt x="15862" y="3746395"/>
                  <a:pt x="0" y="3460568"/>
                </a:cubicBezTo>
                <a:cubicBezTo>
                  <a:pt x="-15862" y="3174741"/>
                  <a:pt x="-9938" y="3132765"/>
                  <a:pt x="0" y="2825973"/>
                </a:cubicBezTo>
                <a:cubicBezTo>
                  <a:pt x="9938" y="2519182"/>
                  <a:pt x="4529" y="2480497"/>
                  <a:pt x="0" y="2305606"/>
                </a:cubicBezTo>
                <a:cubicBezTo>
                  <a:pt x="-4529" y="2130715"/>
                  <a:pt x="-4084" y="1919246"/>
                  <a:pt x="0" y="1747163"/>
                </a:cubicBezTo>
                <a:cubicBezTo>
                  <a:pt x="4084" y="1575080"/>
                  <a:pt x="-6555" y="1351006"/>
                  <a:pt x="0" y="1036417"/>
                </a:cubicBezTo>
                <a:cubicBezTo>
                  <a:pt x="6555" y="721828"/>
                  <a:pt x="-35412" y="502351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D55570-CD4E-2AAB-1EA4-C1979C784710}"/>
              </a:ext>
            </a:extLst>
          </p:cNvPr>
          <p:cNvSpPr/>
          <p:nvPr/>
        </p:nvSpPr>
        <p:spPr>
          <a:xfrm>
            <a:off x="5642930" y="581128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الأصول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F03FBC-E12F-6509-FC73-3E5AD30962F8}"/>
              </a:ext>
            </a:extLst>
          </p:cNvPr>
          <p:cNvSpPr/>
          <p:nvPr/>
        </p:nvSpPr>
        <p:spPr>
          <a:xfrm>
            <a:off x="8219512" y="5468381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الديون إلى الأصول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F6AEB1-B4F4-3025-8DD6-F419AB60059C}"/>
              </a:ext>
            </a:extLst>
          </p:cNvPr>
          <p:cNvSpPr/>
          <p:nvPr/>
        </p:nvSpPr>
        <p:spPr>
          <a:xfrm>
            <a:off x="5466211" y="5171893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الديون طويلة وقصيرة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3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5850" y="6188074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D to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4884" y="5758640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External Debt Ratio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إجمالي الديون طويلة الأجل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التمويل الخارجي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الأصول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7334016" y="944339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251924" y="853417"/>
            <a:ext cx="1258414" cy="803039"/>
          </a:xfrm>
          <a:custGeom>
            <a:avLst/>
            <a:gdLst>
              <a:gd name="connsiteX0" fmla="*/ 0 w 1258414"/>
              <a:gd name="connsiteY0" fmla="*/ 133843 h 803039"/>
              <a:gd name="connsiteX1" fmla="*/ 133843 w 1258414"/>
              <a:gd name="connsiteY1" fmla="*/ 0 h 803039"/>
              <a:gd name="connsiteX2" fmla="*/ 649022 w 1258414"/>
              <a:gd name="connsiteY2" fmla="*/ 0 h 803039"/>
              <a:gd name="connsiteX3" fmla="*/ 1124571 w 1258414"/>
              <a:gd name="connsiteY3" fmla="*/ 0 h 803039"/>
              <a:gd name="connsiteX4" fmla="*/ 1258414 w 1258414"/>
              <a:gd name="connsiteY4" fmla="*/ 133843 h 803039"/>
              <a:gd name="connsiteX5" fmla="*/ 1258414 w 1258414"/>
              <a:gd name="connsiteY5" fmla="*/ 669196 h 803039"/>
              <a:gd name="connsiteX6" fmla="*/ 1124571 w 1258414"/>
              <a:gd name="connsiteY6" fmla="*/ 803039 h 803039"/>
              <a:gd name="connsiteX7" fmla="*/ 629207 w 1258414"/>
              <a:gd name="connsiteY7" fmla="*/ 803039 h 803039"/>
              <a:gd name="connsiteX8" fmla="*/ 133843 w 1258414"/>
              <a:gd name="connsiteY8" fmla="*/ 803039 h 803039"/>
              <a:gd name="connsiteX9" fmla="*/ 0 w 1258414"/>
              <a:gd name="connsiteY9" fmla="*/ 669196 h 803039"/>
              <a:gd name="connsiteX10" fmla="*/ 0 w 125841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841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54388" y="-20861"/>
                  <a:pt x="519012" y="-5931"/>
                  <a:pt x="649022" y="0"/>
                </a:cubicBezTo>
                <a:cubicBezTo>
                  <a:pt x="779032" y="5931"/>
                  <a:pt x="974220" y="19303"/>
                  <a:pt x="1124571" y="0"/>
                </a:cubicBezTo>
                <a:cubicBezTo>
                  <a:pt x="1189877" y="-4713"/>
                  <a:pt x="1262288" y="61775"/>
                  <a:pt x="1258414" y="133843"/>
                </a:cubicBezTo>
                <a:cubicBezTo>
                  <a:pt x="1282187" y="398074"/>
                  <a:pt x="1233975" y="414137"/>
                  <a:pt x="1258414" y="669196"/>
                </a:cubicBezTo>
                <a:cubicBezTo>
                  <a:pt x="1262993" y="735664"/>
                  <a:pt x="1197201" y="804172"/>
                  <a:pt x="1124571" y="803039"/>
                </a:cubicBezTo>
                <a:cubicBezTo>
                  <a:pt x="886414" y="820437"/>
                  <a:pt x="859184" y="794914"/>
                  <a:pt x="629207" y="803039"/>
                </a:cubicBezTo>
                <a:cubicBezTo>
                  <a:pt x="399230" y="811164"/>
                  <a:pt x="311254" y="824012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173929" y="85103"/>
            <a:ext cx="1953984" cy="4458909"/>
          </a:xfrm>
          <a:custGeom>
            <a:avLst/>
            <a:gdLst>
              <a:gd name="connsiteX0" fmla="*/ 0 w 1953984"/>
              <a:gd name="connsiteY0" fmla="*/ 325671 h 4458909"/>
              <a:gd name="connsiteX1" fmla="*/ 325671 w 1953984"/>
              <a:gd name="connsiteY1" fmla="*/ 0 h 4458909"/>
              <a:gd name="connsiteX2" fmla="*/ 1003045 w 1953984"/>
              <a:gd name="connsiteY2" fmla="*/ 0 h 4458909"/>
              <a:gd name="connsiteX3" fmla="*/ 1628313 w 1953984"/>
              <a:gd name="connsiteY3" fmla="*/ 0 h 4458909"/>
              <a:gd name="connsiteX4" fmla="*/ 1953984 w 1953984"/>
              <a:gd name="connsiteY4" fmla="*/ 325671 h 4458909"/>
              <a:gd name="connsiteX5" fmla="*/ 1953984 w 1953984"/>
              <a:gd name="connsiteY5" fmla="*/ 884114 h 4458909"/>
              <a:gd name="connsiteX6" fmla="*/ 1953984 w 1953984"/>
              <a:gd name="connsiteY6" fmla="*/ 1594860 h 4458909"/>
              <a:gd name="connsiteX7" fmla="*/ 1953984 w 1953984"/>
              <a:gd name="connsiteY7" fmla="*/ 2153303 h 4458909"/>
              <a:gd name="connsiteX8" fmla="*/ 1953984 w 1953984"/>
              <a:gd name="connsiteY8" fmla="*/ 2864049 h 4458909"/>
              <a:gd name="connsiteX9" fmla="*/ 1953984 w 1953984"/>
              <a:gd name="connsiteY9" fmla="*/ 3384416 h 4458909"/>
              <a:gd name="connsiteX10" fmla="*/ 1953984 w 1953984"/>
              <a:gd name="connsiteY10" fmla="*/ 4133238 h 4458909"/>
              <a:gd name="connsiteX11" fmla="*/ 1628313 w 1953984"/>
              <a:gd name="connsiteY11" fmla="*/ 4458909 h 4458909"/>
              <a:gd name="connsiteX12" fmla="*/ 1016071 w 1953984"/>
              <a:gd name="connsiteY12" fmla="*/ 4458909 h 4458909"/>
              <a:gd name="connsiteX13" fmla="*/ 325671 w 1953984"/>
              <a:gd name="connsiteY13" fmla="*/ 4458909 h 4458909"/>
              <a:gd name="connsiteX14" fmla="*/ 0 w 1953984"/>
              <a:gd name="connsiteY14" fmla="*/ 4133238 h 4458909"/>
              <a:gd name="connsiteX15" fmla="*/ 0 w 1953984"/>
              <a:gd name="connsiteY15" fmla="*/ 3460568 h 4458909"/>
              <a:gd name="connsiteX16" fmla="*/ 0 w 1953984"/>
              <a:gd name="connsiteY16" fmla="*/ 2825973 h 4458909"/>
              <a:gd name="connsiteX17" fmla="*/ 0 w 1953984"/>
              <a:gd name="connsiteY17" fmla="*/ 2305606 h 4458909"/>
              <a:gd name="connsiteX18" fmla="*/ 0 w 1953984"/>
              <a:gd name="connsiteY18" fmla="*/ 1747163 h 4458909"/>
              <a:gd name="connsiteX19" fmla="*/ 0 w 1953984"/>
              <a:gd name="connsiteY19" fmla="*/ 1036417 h 4458909"/>
              <a:gd name="connsiteX20" fmla="*/ 0 w 1953984"/>
              <a:gd name="connsiteY20" fmla="*/ 325671 h 445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3984" h="4458909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26988" y="548451"/>
                  <a:pt x="1959471" y="672715"/>
                  <a:pt x="1953984" y="884114"/>
                </a:cubicBezTo>
                <a:cubicBezTo>
                  <a:pt x="1948497" y="1095513"/>
                  <a:pt x="1956144" y="1394380"/>
                  <a:pt x="1953984" y="1594860"/>
                </a:cubicBezTo>
                <a:cubicBezTo>
                  <a:pt x="1951824" y="1795340"/>
                  <a:pt x="1946528" y="1959787"/>
                  <a:pt x="1953984" y="2153303"/>
                </a:cubicBezTo>
                <a:cubicBezTo>
                  <a:pt x="1961440" y="2346819"/>
                  <a:pt x="1949553" y="2565936"/>
                  <a:pt x="1953984" y="2864049"/>
                </a:cubicBezTo>
                <a:cubicBezTo>
                  <a:pt x="1958415" y="3162162"/>
                  <a:pt x="1938678" y="3208926"/>
                  <a:pt x="1953984" y="3384416"/>
                </a:cubicBezTo>
                <a:cubicBezTo>
                  <a:pt x="1969290" y="3559906"/>
                  <a:pt x="1918602" y="3899393"/>
                  <a:pt x="1953984" y="4133238"/>
                </a:cubicBezTo>
                <a:cubicBezTo>
                  <a:pt x="1960903" y="4323401"/>
                  <a:pt x="1810877" y="4486878"/>
                  <a:pt x="1628313" y="4458909"/>
                </a:cubicBezTo>
                <a:cubicBezTo>
                  <a:pt x="1462459" y="4428572"/>
                  <a:pt x="1169650" y="4464561"/>
                  <a:pt x="1016071" y="4458909"/>
                </a:cubicBezTo>
                <a:cubicBezTo>
                  <a:pt x="862492" y="4453257"/>
                  <a:pt x="620247" y="4438188"/>
                  <a:pt x="325671" y="4458909"/>
                </a:cubicBezTo>
                <a:cubicBezTo>
                  <a:pt x="120776" y="4463020"/>
                  <a:pt x="-34351" y="4289400"/>
                  <a:pt x="0" y="4133238"/>
                </a:cubicBezTo>
                <a:cubicBezTo>
                  <a:pt x="2706" y="3924303"/>
                  <a:pt x="15862" y="3746395"/>
                  <a:pt x="0" y="3460568"/>
                </a:cubicBezTo>
                <a:cubicBezTo>
                  <a:pt x="-15862" y="3174741"/>
                  <a:pt x="-9938" y="3132765"/>
                  <a:pt x="0" y="2825973"/>
                </a:cubicBezTo>
                <a:cubicBezTo>
                  <a:pt x="9938" y="2519182"/>
                  <a:pt x="4529" y="2480497"/>
                  <a:pt x="0" y="2305606"/>
                </a:cubicBezTo>
                <a:cubicBezTo>
                  <a:pt x="-4529" y="2130715"/>
                  <a:pt x="-4084" y="1919246"/>
                  <a:pt x="0" y="1747163"/>
                </a:cubicBezTo>
                <a:cubicBezTo>
                  <a:pt x="4084" y="1575080"/>
                  <a:pt x="-6555" y="1351006"/>
                  <a:pt x="0" y="1036417"/>
                </a:cubicBezTo>
                <a:cubicBezTo>
                  <a:pt x="6555" y="721828"/>
                  <a:pt x="-35412" y="502351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DC4210-3A10-00F3-CEE7-3E251D23DE3D}"/>
              </a:ext>
            </a:extLst>
          </p:cNvPr>
          <p:cNvSpPr/>
          <p:nvPr/>
        </p:nvSpPr>
        <p:spPr>
          <a:xfrm>
            <a:off x="1619323" y="4971040"/>
            <a:ext cx="2953741" cy="574778"/>
          </a:xfrm>
          <a:custGeom>
            <a:avLst/>
            <a:gdLst>
              <a:gd name="connsiteX0" fmla="*/ 0 w 2953741"/>
              <a:gd name="connsiteY0" fmla="*/ 95798 h 574778"/>
              <a:gd name="connsiteX1" fmla="*/ 95798 w 2953741"/>
              <a:gd name="connsiteY1" fmla="*/ 0 h 574778"/>
              <a:gd name="connsiteX2" fmla="*/ 813956 w 2953741"/>
              <a:gd name="connsiteY2" fmla="*/ 0 h 574778"/>
              <a:gd name="connsiteX3" fmla="*/ 1449249 w 2953741"/>
              <a:gd name="connsiteY3" fmla="*/ 0 h 574778"/>
              <a:gd name="connsiteX4" fmla="*/ 2167407 w 2953741"/>
              <a:gd name="connsiteY4" fmla="*/ 0 h 574778"/>
              <a:gd name="connsiteX5" fmla="*/ 2857943 w 2953741"/>
              <a:gd name="connsiteY5" fmla="*/ 0 h 574778"/>
              <a:gd name="connsiteX6" fmla="*/ 2953741 w 2953741"/>
              <a:gd name="connsiteY6" fmla="*/ 95798 h 574778"/>
              <a:gd name="connsiteX7" fmla="*/ 2953741 w 2953741"/>
              <a:gd name="connsiteY7" fmla="*/ 478980 h 574778"/>
              <a:gd name="connsiteX8" fmla="*/ 2857943 w 2953741"/>
              <a:gd name="connsiteY8" fmla="*/ 574778 h 574778"/>
              <a:gd name="connsiteX9" fmla="*/ 2222650 w 2953741"/>
              <a:gd name="connsiteY9" fmla="*/ 574778 h 574778"/>
              <a:gd name="connsiteX10" fmla="*/ 1504492 w 2953741"/>
              <a:gd name="connsiteY10" fmla="*/ 574778 h 574778"/>
              <a:gd name="connsiteX11" fmla="*/ 869199 w 2953741"/>
              <a:gd name="connsiteY11" fmla="*/ 574778 h 574778"/>
              <a:gd name="connsiteX12" fmla="*/ 95798 w 2953741"/>
              <a:gd name="connsiteY12" fmla="*/ 574778 h 574778"/>
              <a:gd name="connsiteX13" fmla="*/ 0 w 2953741"/>
              <a:gd name="connsiteY13" fmla="*/ 478980 h 574778"/>
              <a:gd name="connsiteX14" fmla="*/ 0 w 2953741"/>
              <a:gd name="connsiteY14" fmla="*/ 95798 h 5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574778" fill="none" extrusionOk="0">
                <a:moveTo>
                  <a:pt x="0" y="95798"/>
                </a:moveTo>
                <a:cubicBezTo>
                  <a:pt x="-3467" y="32921"/>
                  <a:pt x="37477" y="7090"/>
                  <a:pt x="95798" y="0"/>
                </a:cubicBezTo>
                <a:cubicBezTo>
                  <a:pt x="382347" y="32897"/>
                  <a:pt x="643425" y="-29129"/>
                  <a:pt x="813956" y="0"/>
                </a:cubicBezTo>
                <a:cubicBezTo>
                  <a:pt x="984487" y="29129"/>
                  <a:pt x="1261551" y="-17259"/>
                  <a:pt x="1449249" y="0"/>
                </a:cubicBezTo>
                <a:cubicBezTo>
                  <a:pt x="1636947" y="17259"/>
                  <a:pt x="1952446" y="20581"/>
                  <a:pt x="2167407" y="0"/>
                </a:cubicBezTo>
                <a:cubicBezTo>
                  <a:pt x="2382368" y="-20581"/>
                  <a:pt x="2713325" y="-8338"/>
                  <a:pt x="2857943" y="0"/>
                </a:cubicBezTo>
                <a:cubicBezTo>
                  <a:pt x="2921956" y="5469"/>
                  <a:pt x="2954083" y="48397"/>
                  <a:pt x="2953741" y="95798"/>
                </a:cubicBezTo>
                <a:cubicBezTo>
                  <a:pt x="2953987" y="188802"/>
                  <a:pt x="2943138" y="369201"/>
                  <a:pt x="2953741" y="478980"/>
                </a:cubicBezTo>
                <a:cubicBezTo>
                  <a:pt x="2965154" y="526772"/>
                  <a:pt x="2914029" y="567933"/>
                  <a:pt x="2857943" y="574778"/>
                </a:cubicBezTo>
                <a:cubicBezTo>
                  <a:pt x="2692003" y="574715"/>
                  <a:pt x="2501629" y="581203"/>
                  <a:pt x="2222650" y="574778"/>
                </a:cubicBezTo>
                <a:cubicBezTo>
                  <a:pt x="1943671" y="568353"/>
                  <a:pt x="1760461" y="581466"/>
                  <a:pt x="1504492" y="574778"/>
                </a:cubicBezTo>
                <a:cubicBezTo>
                  <a:pt x="1248523" y="568090"/>
                  <a:pt x="998698" y="580716"/>
                  <a:pt x="869199" y="574778"/>
                </a:cubicBezTo>
                <a:cubicBezTo>
                  <a:pt x="739700" y="568840"/>
                  <a:pt x="399166" y="546909"/>
                  <a:pt x="95798" y="574778"/>
                </a:cubicBezTo>
                <a:cubicBezTo>
                  <a:pt x="46479" y="573305"/>
                  <a:pt x="1575" y="533290"/>
                  <a:pt x="0" y="478980"/>
                </a:cubicBezTo>
                <a:cubicBezTo>
                  <a:pt x="2896" y="323920"/>
                  <a:pt x="6089" y="237031"/>
                  <a:pt x="0" y="95798"/>
                </a:cubicBezTo>
                <a:close/>
              </a:path>
              <a:path w="2953741" h="574778" stroke="0" extrusionOk="0">
                <a:moveTo>
                  <a:pt x="0" y="95798"/>
                </a:moveTo>
                <a:cubicBezTo>
                  <a:pt x="2413" y="39423"/>
                  <a:pt x="41288" y="11929"/>
                  <a:pt x="95798" y="0"/>
                </a:cubicBezTo>
                <a:cubicBezTo>
                  <a:pt x="344656" y="2496"/>
                  <a:pt x="646273" y="2622"/>
                  <a:pt x="786334" y="0"/>
                </a:cubicBezTo>
                <a:cubicBezTo>
                  <a:pt x="926395" y="-2622"/>
                  <a:pt x="1298136" y="18708"/>
                  <a:pt x="1532113" y="0"/>
                </a:cubicBezTo>
                <a:cubicBezTo>
                  <a:pt x="1766090" y="-18708"/>
                  <a:pt x="2472911" y="-3379"/>
                  <a:pt x="2857943" y="0"/>
                </a:cubicBezTo>
                <a:cubicBezTo>
                  <a:pt x="2904802" y="8126"/>
                  <a:pt x="2952974" y="30114"/>
                  <a:pt x="2953741" y="95798"/>
                </a:cubicBezTo>
                <a:cubicBezTo>
                  <a:pt x="2937172" y="193565"/>
                  <a:pt x="2960871" y="380834"/>
                  <a:pt x="2953741" y="478980"/>
                </a:cubicBezTo>
                <a:cubicBezTo>
                  <a:pt x="2942889" y="529105"/>
                  <a:pt x="2900781" y="567313"/>
                  <a:pt x="2857943" y="574778"/>
                </a:cubicBezTo>
                <a:cubicBezTo>
                  <a:pt x="2663971" y="576200"/>
                  <a:pt x="2370725" y="569858"/>
                  <a:pt x="2139785" y="574778"/>
                </a:cubicBezTo>
                <a:cubicBezTo>
                  <a:pt x="1908845" y="579698"/>
                  <a:pt x="1773057" y="562822"/>
                  <a:pt x="1421628" y="574778"/>
                </a:cubicBezTo>
                <a:cubicBezTo>
                  <a:pt x="1070199" y="586734"/>
                  <a:pt x="991042" y="559100"/>
                  <a:pt x="813956" y="574778"/>
                </a:cubicBezTo>
                <a:cubicBezTo>
                  <a:pt x="636870" y="590456"/>
                  <a:pt x="288190" y="554501"/>
                  <a:pt x="95798" y="574778"/>
                </a:cubicBezTo>
                <a:cubicBezTo>
                  <a:pt x="38196" y="584396"/>
                  <a:pt x="-4397" y="534568"/>
                  <a:pt x="0" y="478980"/>
                </a:cubicBezTo>
                <a:cubicBezTo>
                  <a:pt x="18287" y="341214"/>
                  <a:pt x="-7959" y="234059"/>
                  <a:pt x="0" y="957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Long term Debt to Assets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22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7341" y="6200238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 D to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4884" y="5758640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Short Term Debt to Assets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قصيرة الأجل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قصيرة الأجل للأصول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الأصول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585670" y="904309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6434882" y="836954"/>
            <a:ext cx="1258414" cy="803039"/>
          </a:xfrm>
          <a:custGeom>
            <a:avLst/>
            <a:gdLst>
              <a:gd name="connsiteX0" fmla="*/ 0 w 1258414"/>
              <a:gd name="connsiteY0" fmla="*/ 133843 h 803039"/>
              <a:gd name="connsiteX1" fmla="*/ 133843 w 1258414"/>
              <a:gd name="connsiteY1" fmla="*/ 0 h 803039"/>
              <a:gd name="connsiteX2" fmla="*/ 649022 w 1258414"/>
              <a:gd name="connsiteY2" fmla="*/ 0 h 803039"/>
              <a:gd name="connsiteX3" fmla="*/ 1124571 w 1258414"/>
              <a:gd name="connsiteY3" fmla="*/ 0 h 803039"/>
              <a:gd name="connsiteX4" fmla="*/ 1258414 w 1258414"/>
              <a:gd name="connsiteY4" fmla="*/ 133843 h 803039"/>
              <a:gd name="connsiteX5" fmla="*/ 1258414 w 1258414"/>
              <a:gd name="connsiteY5" fmla="*/ 669196 h 803039"/>
              <a:gd name="connsiteX6" fmla="*/ 1124571 w 1258414"/>
              <a:gd name="connsiteY6" fmla="*/ 803039 h 803039"/>
              <a:gd name="connsiteX7" fmla="*/ 629207 w 1258414"/>
              <a:gd name="connsiteY7" fmla="*/ 803039 h 803039"/>
              <a:gd name="connsiteX8" fmla="*/ 133843 w 1258414"/>
              <a:gd name="connsiteY8" fmla="*/ 803039 h 803039"/>
              <a:gd name="connsiteX9" fmla="*/ 0 w 1258414"/>
              <a:gd name="connsiteY9" fmla="*/ 669196 h 803039"/>
              <a:gd name="connsiteX10" fmla="*/ 0 w 125841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841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54388" y="-20861"/>
                  <a:pt x="519012" y="-5931"/>
                  <a:pt x="649022" y="0"/>
                </a:cubicBezTo>
                <a:cubicBezTo>
                  <a:pt x="779032" y="5931"/>
                  <a:pt x="974220" y="19303"/>
                  <a:pt x="1124571" y="0"/>
                </a:cubicBezTo>
                <a:cubicBezTo>
                  <a:pt x="1189877" y="-4713"/>
                  <a:pt x="1262288" y="61775"/>
                  <a:pt x="1258414" y="133843"/>
                </a:cubicBezTo>
                <a:cubicBezTo>
                  <a:pt x="1282187" y="398074"/>
                  <a:pt x="1233975" y="414137"/>
                  <a:pt x="1258414" y="669196"/>
                </a:cubicBezTo>
                <a:cubicBezTo>
                  <a:pt x="1262993" y="735664"/>
                  <a:pt x="1197201" y="804172"/>
                  <a:pt x="1124571" y="803039"/>
                </a:cubicBezTo>
                <a:cubicBezTo>
                  <a:pt x="886414" y="820437"/>
                  <a:pt x="859184" y="794914"/>
                  <a:pt x="629207" y="803039"/>
                </a:cubicBezTo>
                <a:cubicBezTo>
                  <a:pt x="399230" y="811164"/>
                  <a:pt x="311254" y="824012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173929" y="85103"/>
            <a:ext cx="1953984" cy="4458909"/>
          </a:xfrm>
          <a:custGeom>
            <a:avLst/>
            <a:gdLst>
              <a:gd name="connsiteX0" fmla="*/ 0 w 1953984"/>
              <a:gd name="connsiteY0" fmla="*/ 325671 h 4458909"/>
              <a:gd name="connsiteX1" fmla="*/ 325671 w 1953984"/>
              <a:gd name="connsiteY1" fmla="*/ 0 h 4458909"/>
              <a:gd name="connsiteX2" fmla="*/ 1003045 w 1953984"/>
              <a:gd name="connsiteY2" fmla="*/ 0 h 4458909"/>
              <a:gd name="connsiteX3" fmla="*/ 1628313 w 1953984"/>
              <a:gd name="connsiteY3" fmla="*/ 0 h 4458909"/>
              <a:gd name="connsiteX4" fmla="*/ 1953984 w 1953984"/>
              <a:gd name="connsiteY4" fmla="*/ 325671 h 4458909"/>
              <a:gd name="connsiteX5" fmla="*/ 1953984 w 1953984"/>
              <a:gd name="connsiteY5" fmla="*/ 884114 h 4458909"/>
              <a:gd name="connsiteX6" fmla="*/ 1953984 w 1953984"/>
              <a:gd name="connsiteY6" fmla="*/ 1594860 h 4458909"/>
              <a:gd name="connsiteX7" fmla="*/ 1953984 w 1953984"/>
              <a:gd name="connsiteY7" fmla="*/ 2153303 h 4458909"/>
              <a:gd name="connsiteX8" fmla="*/ 1953984 w 1953984"/>
              <a:gd name="connsiteY8" fmla="*/ 2864049 h 4458909"/>
              <a:gd name="connsiteX9" fmla="*/ 1953984 w 1953984"/>
              <a:gd name="connsiteY9" fmla="*/ 3384416 h 4458909"/>
              <a:gd name="connsiteX10" fmla="*/ 1953984 w 1953984"/>
              <a:gd name="connsiteY10" fmla="*/ 4133238 h 4458909"/>
              <a:gd name="connsiteX11" fmla="*/ 1628313 w 1953984"/>
              <a:gd name="connsiteY11" fmla="*/ 4458909 h 4458909"/>
              <a:gd name="connsiteX12" fmla="*/ 1016071 w 1953984"/>
              <a:gd name="connsiteY12" fmla="*/ 4458909 h 4458909"/>
              <a:gd name="connsiteX13" fmla="*/ 325671 w 1953984"/>
              <a:gd name="connsiteY13" fmla="*/ 4458909 h 4458909"/>
              <a:gd name="connsiteX14" fmla="*/ 0 w 1953984"/>
              <a:gd name="connsiteY14" fmla="*/ 4133238 h 4458909"/>
              <a:gd name="connsiteX15" fmla="*/ 0 w 1953984"/>
              <a:gd name="connsiteY15" fmla="*/ 3460568 h 4458909"/>
              <a:gd name="connsiteX16" fmla="*/ 0 w 1953984"/>
              <a:gd name="connsiteY16" fmla="*/ 2825973 h 4458909"/>
              <a:gd name="connsiteX17" fmla="*/ 0 w 1953984"/>
              <a:gd name="connsiteY17" fmla="*/ 2305606 h 4458909"/>
              <a:gd name="connsiteX18" fmla="*/ 0 w 1953984"/>
              <a:gd name="connsiteY18" fmla="*/ 1747163 h 4458909"/>
              <a:gd name="connsiteX19" fmla="*/ 0 w 1953984"/>
              <a:gd name="connsiteY19" fmla="*/ 1036417 h 4458909"/>
              <a:gd name="connsiteX20" fmla="*/ 0 w 1953984"/>
              <a:gd name="connsiteY20" fmla="*/ 325671 h 445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3984" h="4458909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26988" y="548451"/>
                  <a:pt x="1959471" y="672715"/>
                  <a:pt x="1953984" y="884114"/>
                </a:cubicBezTo>
                <a:cubicBezTo>
                  <a:pt x="1948497" y="1095513"/>
                  <a:pt x="1956144" y="1394380"/>
                  <a:pt x="1953984" y="1594860"/>
                </a:cubicBezTo>
                <a:cubicBezTo>
                  <a:pt x="1951824" y="1795340"/>
                  <a:pt x="1946528" y="1959787"/>
                  <a:pt x="1953984" y="2153303"/>
                </a:cubicBezTo>
                <a:cubicBezTo>
                  <a:pt x="1961440" y="2346819"/>
                  <a:pt x="1949553" y="2565936"/>
                  <a:pt x="1953984" y="2864049"/>
                </a:cubicBezTo>
                <a:cubicBezTo>
                  <a:pt x="1958415" y="3162162"/>
                  <a:pt x="1938678" y="3208926"/>
                  <a:pt x="1953984" y="3384416"/>
                </a:cubicBezTo>
                <a:cubicBezTo>
                  <a:pt x="1969290" y="3559906"/>
                  <a:pt x="1918602" y="3899393"/>
                  <a:pt x="1953984" y="4133238"/>
                </a:cubicBezTo>
                <a:cubicBezTo>
                  <a:pt x="1960903" y="4323401"/>
                  <a:pt x="1810877" y="4486878"/>
                  <a:pt x="1628313" y="4458909"/>
                </a:cubicBezTo>
                <a:cubicBezTo>
                  <a:pt x="1462459" y="4428572"/>
                  <a:pt x="1169650" y="4464561"/>
                  <a:pt x="1016071" y="4458909"/>
                </a:cubicBezTo>
                <a:cubicBezTo>
                  <a:pt x="862492" y="4453257"/>
                  <a:pt x="620247" y="4438188"/>
                  <a:pt x="325671" y="4458909"/>
                </a:cubicBezTo>
                <a:cubicBezTo>
                  <a:pt x="120776" y="4463020"/>
                  <a:pt x="-34351" y="4289400"/>
                  <a:pt x="0" y="4133238"/>
                </a:cubicBezTo>
                <a:cubicBezTo>
                  <a:pt x="2706" y="3924303"/>
                  <a:pt x="15862" y="3746395"/>
                  <a:pt x="0" y="3460568"/>
                </a:cubicBezTo>
                <a:cubicBezTo>
                  <a:pt x="-15862" y="3174741"/>
                  <a:pt x="-9938" y="3132765"/>
                  <a:pt x="0" y="2825973"/>
                </a:cubicBezTo>
                <a:cubicBezTo>
                  <a:pt x="9938" y="2519182"/>
                  <a:pt x="4529" y="2480497"/>
                  <a:pt x="0" y="2305606"/>
                </a:cubicBezTo>
                <a:cubicBezTo>
                  <a:pt x="-4529" y="2130715"/>
                  <a:pt x="-4084" y="1919246"/>
                  <a:pt x="0" y="1747163"/>
                </a:cubicBezTo>
                <a:cubicBezTo>
                  <a:pt x="4084" y="1575080"/>
                  <a:pt x="-6555" y="1351006"/>
                  <a:pt x="0" y="1036417"/>
                </a:cubicBezTo>
                <a:cubicBezTo>
                  <a:pt x="6555" y="721828"/>
                  <a:pt x="-35412" y="502351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154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6529388" y="173203"/>
            <a:ext cx="603662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قصيرة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290513"/>
            <a:ext cx="1507151" cy="19859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قصيرة الأجل + التزامات قصيرة الأجل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التداول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585670" y="904309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6434882" y="120868"/>
            <a:ext cx="1258414" cy="1519126"/>
          </a:xfrm>
          <a:custGeom>
            <a:avLst/>
            <a:gdLst>
              <a:gd name="connsiteX0" fmla="*/ 0 w 1258414"/>
              <a:gd name="connsiteY0" fmla="*/ 209740 h 1519126"/>
              <a:gd name="connsiteX1" fmla="*/ 209740 w 1258414"/>
              <a:gd name="connsiteY1" fmla="*/ 0 h 1519126"/>
              <a:gd name="connsiteX2" fmla="*/ 645986 w 1258414"/>
              <a:gd name="connsiteY2" fmla="*/ 0 h 1519126"/>
              <a:gd name="connsiteX3" fmla="*/ 1048674 w 1258414"/>
              <a:gd name="connsiteY3" fmla="*/ 0 h 1519126"/>
              <a:gd name="connsiteX4" fmla="*/ 1258414 w 1258414"/>
              <a:gd name="connsiteY4" fmla="*/ 209740 h 1519126"/>
              <a:gd name="connsiteX5" fmla="*/ 1258414 w 1258414"/>
              <a:gd name="connsiteY5" fmla="*/ 737570 h 1519126"/>
              <a:gd name="connsiteX6" fmla="*/ 1258414 w 1258414"/>
              <a:gd name="connsiteY6" fmla="*/ 1309386 h 1519126"/>
              <a:gd name="connsiteX7" fmla="*/ 1048674 w 1258414"/>
              <a:gd name="connsiteY7" fmla="*/ 1519126 h 1519126"/>
              <a:gd name="connsiteX8" fmla="*/ 645986 w 1258414"/>
              <a:gd name="connsiteY8" fmla="*/ 1519126 h 1519126"/>
              <a:gd name="connsiteX9" fmla="*/ 209740 w 1258414"/>
              <a:gd name="connsiteY9" fmla="*/ 1519126 h 1519126"/>
              <a:gd name="connsiteX10" fmla="*/ 0 w 1258414"/>
              <a:gd name="connsiteY10" fmla="*/ 1309386 h 1519126"/>
              <a:gd name="connsiteX11" fmla="*/ 0 w 1258414"/>
              <a:gd name="connsiteY11" fmla="*/ 792552 h 1519126"/>
              <a:gd name="connsiteX12" fmla="*/ 0 w 1258414"/>
              <a:gd name="connsiteY12" fmla="*/ 209740 h 15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414" h="1519126" extrusionOk="0">
                <a:moveTo>
                  <a:pt x="0" y="209740"/>
                </a:moveTo>
                <a:cubicBezTo>
                  <a:pt x="-22267" y="80169"/>
                  <a:pt x="81568" y="4630"/>
                  <a:pt x="209740" y="0"/>
                </a:cubicBezTo>
                <a:cubicBezTo>
                  <a:pt x="400067" y="17579"/>
                  <a:pt x="548853" y="-11031"/>
                  <a:pt x="645986" y="0"/>
                </a:cubicBezTo>
                <a:cubicBezTo>
                  <a:pt x="743119" y="11031"/>
                  <a:pt x="878196" y="11625"/>
                  <a:pt x="1048674" y="0"/>
                </a:cubicBezTo>
                <a:cubicBezTo>
                  <a:pt x="1146491" y="-9859"/>
                  <a:pt x="1270259" y="99564"/>
                  <a:pt x="1258414" y="209740"/>
                </a:cubicBezTo>
                <a:cubicBezTo>
                  <a:pt x="1258393" y="362023"/>
                  <a:pt x="1253204" y="612396"/>
                  <a:pt x="1258414" y="737570"/>
                </a:cubicBezTo>
                <a:cubicBezTo>
                  <a:pt x="1263625" y="862744"/>
                  <a:pt x="1237055" y="1047728"/>
                  <a:pt x="1258414" y="1309386"/>
                </a:cubicBezTo>
                <a:cubicBezTo>
                  <a:pt x="1256105" y="1403201"/>
                  <a:pt x="1159086" y="1526664"/>
                  <a:pt x="1048674" y="1519126"/>
                </a:cubicBezTo>
                <a:cubicBezTo>
                  <a:pt x="915966" y="1523223"/>
                  <a:pt x="809196" y="1526897"/>
                  <a:pt x="645986" y="1519126"/>
                </a:cubicBezTo>
                <a:cubicBezTo>
                  <a:pt x="482776" y="1511355"/>
                  <a:pt x="348874" y="1523343"/>
                  <a:pt x="209740" y="1519126"/>
                </a:cubicBezTo>
                <a:cubicBezTo>
                  <a:pt x="98469" y="1525922"/>
                  <a:pt x="2276" y="1448799"/>
                  <a:pt x="0" y="1309386"/>
                </a:cubicBezTo>
                <a:cubicBezTo>
                  <a:pt x="-13098" y="1172558"/>
                  <a:pt x="-14233" y="1029082"/>
                  <a:pt x="0" y="792552"/>
                </a:cubicBezTo>
                <a:cubicBezTo>
                  <a:pt x="14233" y="556022"/>
                  <a:pt x="-26397" y="447939"/>
                  <a:pt x="0" y="20974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173929" y="128590"/>
            <a:ext cx="1953984" cy="2281474"/>
          </a:xfrm>
          <a:custGeom>
            <a:avLst/>
            <a:gdLst>
              <a:gd name="connsiteX0" fmla="*/ 0 w 1953984"/>
              <a:gd name="connsiteY0" fmla="*/ 325671 h 2281474"/>
              <a:gd name="connsiteX1" fmla="*/ 325671 w 1953984"/>
              <a:gd name="connsiteY1" fmla="*/ 0 h 2281474"/>
              <a:gd name="connsiteX2" fmla="*/ 1003045 w 1953984"/>
              <a:gd name="connsiteY2" fmla="*/ 0 h 2281474"/>
              <a:gd name="connsiteX3" fmla="*/ 1628313 w 1953984"/>
              <a:gd name="connsiteY3" fmla="*/ 0 h 2281474"/>
              <a:gd name="connsiteX4" fmla="*/ 1953984 w 1953984"/>
              <a:gd name="connsiteY4" fmla="*/ 325671 h 2281474"/>
              <a:gd name="connsiteX5" fmla="*/ 1953984 w 1953984"/>
              <a:gd name="connsiteY5" fmla="*/ 836446 h 2281474"/>
              <a:gd name="connsiteX6" fmla="*/ 1953984 w 1953984"/>
              <a:gd name="connsiteY6" fmla="*/ 1412426 h 2281474"/>
              <a:gd name="connsiteX7" fmla="*/ 1953984 w 1953984"/>
              <a:gd name="connsiteY7" fmla="*/ 1955803 h 2281474"/>
              <a:gd name="connsiteX8" fmla="*/ 1628313 w 1953984"/>
              <a:gd name="connsiteY8" fmla="*/ 2281474 h 2281474"/>
              <a:gd name="connsiteX9" fmla="*/ 1003045 w 1953984"/>
              <a:gd name="connsiteY9" fmla="*/ 2281474 h 2281474"/>
              <a:gd name="connsiteX10" fmla="*/ 325671 w 1953984"/>
              <a:gd name="connsiteY10" fmla="*/ 2281474 h 2281474"/>
              <a:gd name="connsiteX11" fmla="*/ 0 w 1953984"/>
              <a:gd name="connsiteY11" fmla="*/ 1955803 h 2281474"/>
              <a:gd name="connsiteX12" fmla="*/ 0 w 1953984"/>
              <a:gd name="connsiteY12" fmla="*/ 1412426 h 2281474"/>
              <a:gd name="connsiteX13" fmla="*/ 0 w 1953984"/>
              <a:gd name="connsiteY13" fmla="*/ 901651 h 2281474"/>
              <a:gd name="connsiteX14" fmla="*/ 0 w 1953984"/>
              <a:gd name="connsiteY14" fmla="*/ 325671 h 22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984" h="2281474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31907" y="509367"/>
                  <a:pt x="1945890" y="610232"/>
                  <a:pt x="1953984" y="836446"/>
                </a:cubicBezTo>
                <a:cubicBezTo>
                  <a:pt x="1962078" y="1062660"/>
                  <a:pt x="1958338" y="1126483"/>
                  <a:pt x="1953984" y="1412426"/>
                </a:cubicBezTo>
                <a:cubicBezTo>
                  <a:pt x="1949630" y="1698369"/>
                  <a:pt x="1937268" y="1795131"/>
                  <a:pt x="1953984" y="1955803"/>
                </a:cubicBezTo>
                <a:cubicBezTo>
                  <a:pt x="1943229" y="2153458"/>
                  <a:pt x="1796643" y="2268098"/>
                  <a:pt x="1628313" y="2281474"/>
                </a:cubicBezTo>
                <a:cubicBezTo>
                  <a:pt x="1351019" y="2295771"/>
                  <a:pt x="1130994" y="2275709"/>
                  <a:pt x="1003045" y="2281474"/>
                </a:cubicBezTo>
                <a:cubicBezTo>
                  <a:pt x="875096" y="2287239"/>
                  <a:pt x="493608" y="2249346"/>
                  <a:pt x="325671" y="2281474"/>
                </a:cubicBezTo>
                <a:cubicBezTo>
                  <a:pt x="149002" y="2278318"/>
                  <a:pt x="11822" y="2128043"/>
                  <a:pt x="0" y="1955803"/>
                </a:cubicBezTo>
                <a:cubicBezTo>
                  <a:pt x="-1905" y="1766747"/>
                  <a:pt x="-26307" y="1554287"/>
                  <a:pt x="0" y="1412426"/>
                </a:cubicBezTo>
                <a:cubicBezTo>
                  <a:pt x="26307" y="1270565"/>
                  <a:pt x="14440" y="1072565"/>
                  <a:pt x="0" y="901651"/>
                </a:cubicBezTo>
                <a:cubicBezTo>
                  <a:pt x="-14440" y="730738"/>
                  <a:pt x="18852" y="511096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DD09BC-9358-B231-27E3-7D3EF3245B8E}"/>
              </a:ext>
            </a:extLst>
          </p:cNvPr>
          <p:cNvSpPr/>
          <p:nvPr/>
        </p:nvSpPr>
        <p:spPr>
          <a:xfrm>
            <a:off x="1688310" y="4918978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Current Ratio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C1417-C599-1876-5E2C-006C0372F6D0}"/>
              </a:ext>
            </a:extLst>
          </p:cNvPr>
          <p:cNvSpPr/>
          <p:nvPr/>
        </p:nvSpPr>
        <p:spPr>
          <a:xfrm>
            <a:off x="5624849" y="208641"/>
            <a:ext cx="713604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طويلة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9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770" y="6203174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D to Long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7058" y="5487162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Long-Term Debt to long term Assets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251924" y="853417"/>
            <a:ext cx="1177452" cy="803039"/>
          </a:xfrm>
          <a:custGeom>
            <a:avLst/>
            <a:gdLst>
              <a:gd name="connsiteX0" fmla="*/ 0 w 1177452"/>
              <a:gd name="connsiteY0" fmla="*/ 133843 h 803039"/>
              <a:gd name="connsiteX1" fmla="*/ 133843 w 1177452"/>
              <a:gd name="connsiteY1" fmla="*/ 0 h 803039"/>
              <a:gd name="connsiteX2" fmla="*/ 606921 w 1177452"/>
              <a:gd name="connsiteY2" fmla="*/ 0 h 803039"/>
              <a:gd name="connsiteX3" fmla="*/ 1043609 w 1177452"/>
              <a:gd name="connsiteY3" fmla="*/ 0 h 803039"/>
              <a:gd name="connsiteX4" fmla="*/ 1177452 w 1177452"/>
              <a:gd name="connsiteY4" fmla="*/ 133843 h 803039"/>
              <a:gd name="connsiteX5" fmla="*/ 1177452 w 1177452"/>
              <a:gd name="connsiteY5" fmla="*/ 669196 h 803039"/>
              <a:gd name="connsiteX6" fmla="*/ 1043609 w 1177452"/>
              <a:gd name="connsiteY6" fmla="*/ 803039 h 803039"/>
              <a:gd name="connsiteX7" fmla="*/ 588726 w 1177452"/>
              <a:gd name="connsiteY7" fmla="*/ 803039 h 803039"/>
              <a:gd name="connsiteX8" fmla="*/ 133843 w 1177452"/>
              <a:gd name="connsiteY8" fmla="*/ 803039 h 803039"/>
              <a:gd name="connsiteX9" fmla="*/ 0 w 1177452"/>
              <a:gd name="connsiteY9" fmla="*/ 669196 h 803039"/>
              <a:gd name="connsiteX10" fmla="*/ 0 w 1177452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7452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18807" y="-5859"/>
                  <a:pt x="391417" y="10815"/>
                  <a:pt x="606921" y="0"/>
                </a:cubicBezTo>
                <a:cubicBezTo>
                  <a:pt x="822425" y="-10815"/>
                  <a:pt x="859922" y="1946"/>
                  <a:pt x="1043609" y="0"/>
                </a:cubicBezTo>
                <a:cubicBezTo>
                  <a:pt x="1108915" y="-4713"/>
                  <a:pt x="1181326" y="61775"/>
                  <a:pt x="1177452" y="133843"/>
                </a:cubicBezTo>
                <a:cubicBezTo>
                  <a:pt x="1201225" y="398074"/>
                  <a:pt x="1153013" y="414137"/>
                  <a:pt x="1177452" y="669196"/>
                </a:cubicBezTo>
                <a:cubicBezTo>
                  <a:pt x="1182031" y="735664"/>
                  <a:pt x="1116239" y="804172"/>
                  <a:pt x="1043609" y="803039"/>
                </a:cubicBezTo>
                <a:cubicBezTo>
                  <a:pt x="869922" y="801874"/>
                  <a:pt x="796729" y="805399"/>
                  <a:pt x="588726" y="803039"/>
                </a:cubicBezTo>
                <a:cubicBezTo>
                  <a:pt x="380723" y="800679"/>
                  <a:pt x="228933" y="788567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173929" y="2444785"/>
            <a:ext cx="1953984" cy="2099227"/>
          </a:xfrm>
          <a:custGeom>
            <a:avLst/>
            <a:gdLst>
              <a:gd name="connsiteX0" fmla="*/ 0 w 1953984"/>
              <a:gd name="connsiteY0" fmla="*/ 325671 h 2099227"/>
              <a:gd name="connsiteX1" fmla="*/ 325671 w 1953984"/>
              <a:gd name="connsiteY1" fmla="*/ 0 h 2099227"/>
              <a:gd name="connsiteX2" fmla="*/ 1003045 w 1953984"/>
              <a:gd name="connsiteY2" fmla="*/ 0 h 2099227"/>
              <a:gd name="connsiteX3" fmla="*/ 1628313 w 1953984"/>
              <a:gd name="connsiteY3" fmla="*/ 0 h 2099227"/>
              <a:gd name="connsiteX4" fmla="*/ 1953984 w 1953984"/>
              <a:gd name="connsiteY4" fmla="*/ 325671 h 2099227"/>
              <a:gd name="connsiteX5" fmla="*/ 1953984 w 1953984"/>
              <a:gd name="connsiteY5" fmla="*/ 779342 h 2099227"/>
              <a:gd name="connsiteX6" fmla="*/ 1953984 w 1953984"/>
              <a:gd name="connsiteY6" fmla="*/ 1290928 h 2099227"/>
              <a:gd name="connsiteX7" fmla="*/ 1953984 w 1953984"/>
              <a:gd name="connsiteY7" fmla="*/ 1773556 h 2099227"/>
              <a:gd name="connsiteX8" fmla="*/ 1628313 w 1953984"/>
              <a:gd name="connsiteY8" fmla="*/ 2099227 h 2099227"/>
              <a:gd name="connsiteX9" fmla="*/ 1003045 w 1953984"/>
              <a:gd name="connsiteY9" fmla="*/ 2099227 h 2099227"/>
              <a:gd name="connsiteX10" fmla="*/ 325671 w 1953984"/>
              <a:gd name="connsiteY10" fmla="*/ 2099227 h 2099227"/>
              <a:gd name="connsiteX11" fmla="*/ 0 w 1953984"/>
              <a:gd name="connsiteY11" fmla="*/ 1773556 h 2099227"/>
              <a:gd name="connsiteX12" fmla="*/ 0 w 1953984"/>
              <a:gd name="connsiteY12" fmla="*/ 1290928 h 2099227"/>
              <a:gd name="connsiteX13" fmla="*/ 0 w 1953984"/>
              <a:gd name="connsiteY13" fmla="*/ 837257 h 2099227"/>
              <a:gd name="connsiteX14" fmla="*/ 0 w 1953984"/>
              <a:gd name="connsiteY14" fmla="*/ 325671 h 209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984" h="2099227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36803" y="460641"/>
                  <a:pt x="1955110" y="683327"/>
                  <a:pt x="1953984" y="779342"/>
                </a:cubicBezTo>
                <a:cubicBezTo>
                  <a:pt x="1952858" y="875357"/>
                  <a:pt x="1952131" y="1112762"/>
                  <a:pt x="1953984" y="1290928"/>
                </a:cubicBezTo>
                <a:cubicBezTo>
                  <a:pt x="1955837" y="1469094"/>
                  <a:pt x="1941857" y="1599597"/>
                  <a:pt x="1953984" y="1773556"/>
                </a:cubicBezTo>
                <a:cubicBezTo>
                  <a:pt x="1943229" y="1971211"/>
                  <a:pt x="1796643" y="2085851"/>
                  <a:pt x="1628313" y="2099227"/>
                </a:cubicBezTo>
                <a:cubicBezTo>
                  <a:pt x="1351019" y="2113524"/>
                  <a:pt x="1130994" y="2093462"/>
                  <a:pt x="1003045" y="2099227"/>
                </a:cubicBezTo>
                <a:cubicBezTo>
                  <a:pt x="875096" y="2104992"/>
                  <a:pt x="493608" y="2067099"/>
                  <a:pt x="325671" y="2099227"/>
                </a:cubicBezTo>
                <a:cubicBezTo>
                  <a:pt x="149002" y="2096071"/>
                  <a:pt x="11822" y="1945796"/>
                  <a:pt x="0" y="1773556"/>
                </a:cubicBezTo>
                <a:cubicBezTo>
                  <a:pt x="-2124" y="1632067"/>
                  <a:pt x="-21027" y="1473606"/>
                  <a:pt x="0" y="1290928"/>
                </a:cubicBezTo>
                <a:cubicBezTo>
                  <a:pt x="21027" y="1108250"/>
                  <a:pt x="-19365" y="1013953"/>
                  <a:pt x="0" y="837257"/>
                </a:cubicBezTo>
                <a:cubicBezTo>
                  <a:pt x="19365" y="660561"/>
                  <a:pt x="18054" y="511256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EE7EE1-491A-A290-4C96-C10109553D05}"/>
              </a:ext>
            </a:extLst>
          </p:cNvPr>
          <p:cNvSpPr/>
          <p:nvPr/>
        </p:nvSpPr>
        <p:spPr>
          <a:xfrm>
            <a:off x="5649958" y="5794987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 طويلة الأجل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15D71D-DB90-DD75-39FC-98DD0C924C46}"/>
              </a:ext>
            </a:extLst>
          </p:cNvPr>
          <p:cNvSpPr/>
          <p:nvPr/>
        </p:nvSpPr>
        <p:spPr>
          <a:xfrm>
            <a:off x="8226540" y="5452084"/>
            <a:ext cx="2004632" cy="399590"/>
          </a:xfrm>
          <a:custGeom>
            <a:avLst/>
            <a:gdLst>
              <a:gd name="connsiteX0" fmla="*/ 0 w 2004632"/>
              <a:gd name="connsiteY0" fmla="*/ 66600 h 399590"/>
              <a:gd name="connsiteX1" fmla="*/ 66600 w 2004632"/>
              <a:gd name="connsiteY1" fmla="*/ 0 h 399590"/>
              <a:gd name="connsiteX2" fmla="*/ 709125 w 2004632"/>
              <a:gd name="connsiteY2" fmla="*/ 0 h 399590"/>
              <a:gd name="connsiteX3" fmla="*/ 1351650 w 2004632"/>
              <a:gd name="connsiteY3" fmla="*/ 0 h 399590"/>
              <a:gd name="connsiteX4" fmla="*/ 1938032 w 2004632"/>
              <a:gd name="connsiteY4" fmla="*/ 0 h 399590"/>
              <a:gd name="connsiteX5" fmla="*/ 2004632 w 2004632"/>
              <a:gd name="connsiteY5" fmla="*/ 66600 h 399590"/>
              <a:gd name="connsiteX6" fmla="*/ 2004632 w 2004632"/>
              <a:gd name="connsiteY6" fmla="*/ 332990 h 399590"/>
              <a:gd name="connsiteX7" fmla="*/ 1938032 w 2004632"/>
              <a:gd name="connsiteY7" fmla="*/ 399590 h 399590"/>
              <a:gd name="connsiteX8" fmla="*/ 1295507 w 2004632"/>
              <a:gd name="connsiteY8" fmla="*/ 399590 h 399590"/>
              <a:gd name="connsiteX9" fmla="*/ 652982 w 2004632"/>
              <a:gd name="connsiteY9" fmla="*/ 399590 h 399590"/>
              <a:gd name="connsiteX10" fmla="*/ 66600 w 2004632"/>
              <a:gd name="connsiteY10" fmla="*/ 399590 h 399590"/>
              <a:gd name="connsiteX11" fmla="*/ 0 w 2004632"/>
              <a:gd name="connsiteY11" fmla="*/ 332990 h 399590"/>
              <a:gd name="connsiteX12" fmla="*/ 0 w 200463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8677" y="-25041"/>
                  <a:pt x="1351650" y="0"/>
                </a:cubicBezTo>
                <a:cubicBezTo>
                  <a:pt x="1524623" y="25041"/>
                  <a:pt x="1710298" y="25296"/>
                  <a:pt x="1938032" y="0"/>
                </a:cubicBezTo>
                <a:cubicBezTo>
                  <a:pt x="1970369" y="-436"/>
                  <a:pt x="2007531" y="28393"/>
                  <a:pt x="2004632" y="66600"/>
                </a:cubicBezTo>
                <a:cubicBezTo>
                  <a:pt x="2014106" y="138300"/>
                  <a:pt x="1992140" y="226928"/>
                  <a:pt x="2004632" y="332990"/>
                </a:cubicBezTo>
                <a:cubicBezTo>
                  <a:pt x="1995810" y="369513"/>
                  <a:pt x="1974334" y="398583"/>
                  <a:pt x="1938032" y="399590"/>
                </a:cubicBezTo>
                <a:cubicBezTo>
                  <a:pt x="1721105" y="415107"/>
                  <a:pt x="1475296" y="401704"/>
                  <a:pt x="1295507" y="399590"/>
                </a:cubicBezTo>
                <a:cubicBezTo>
                  <a:pt x="1115718" y="397476"/>
                  <a:pt x="784702" y="415765"/>
                  <a:pt x="652982" y="399590"/>
                </a:cubicBezTo>
                <a:cubicBezTo>
                  <a:pt x="521263" y="383415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9078" y="31445"/>
                  <a:pt x="1351650" y="0"/>
                </a:cubicBezTo>
                <a:cubicBezTo>
                  <a:pt x="1534222" y="-31445"/>
                  <a:pt x="1787429" y="29213"/>
                  <a:pt x="1938032" y="0"/>
                </a:cubicBezTo>
                <a:cubicBezTo>
                  <a:pt x="1972270" y="3418"/>
                  <a:pt x="2004386" y="25716"/>
                  <a:pt x="2004632" y="66600"/>
                </a:cubicBezTo>
                <a:cubicBezTo>
                  <a:pt x="2005250" y="163177"/>
                  <a:pt x="2010583" y="233743"/>
                  <a:pt x="2004632" y="332990"/>
                </a:cubicBezTo>
                <a:cubicBezTo>
                  <a:pt x="1998475" y="368193"/>
                  <a:pt x="1973996" y="398983"/>
                  <a:pt x="1938032" y="399590"/>
                </a:cubicBezTo>
                <a:cubicBezTo>
                  <a:pt x="1792302" y="392454"/>
                  <a:pt x="1534607" y="392520"/>
                  <a:pt x="1295507" y="399590"/>
                </a:cubicBezTo>
                <a:cubicBezTo>
                  <a:pt x="1056407" y="406660"/>
                  <a:pt x="908607" y="368688"/>
                  <a:pt x="652982" y="399590"/>
                </a:cubicBezTo>
                <a:cubicBezTo>
                  <a:pt x="397358" y="43049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تغطية الديون طويلة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24C7B2-8796-4112-6C0A-E6256E1C80B9}"/>
              </a:ext>
            </a:extLst>
          </p:cNvPr>
          <p:cNvSpPr/>
          <p:nvPr/>
        </p:nvSpPr>
        <p:spPr>
          <a:xfrm>
            <a:off x="5473239" y="5206298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الأصول الثابتة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5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391" y="6200239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Interest Coverage</a:t>
            </a: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7058" y="5487162"/>
            <a:ext cx="2953741" cy="737408"/>
          </a:xfrm>
          <a:custGeom>
            <a:avLst/>
            <a:gdLst>
              <a:gd name="connsiteX0" fmla="*/ 0 w 2953741"/>
              <a:gd name="connsiteY0" fmla="*/ 122904 h 737408"/>
              <a:gd name="connsiteX1" fmla="*/ 122904 w 2953741"/>
              <a:gd name="connsiteY1" fmla="*/ 0 h 737408"/>
              <a:gd name="connsiteX2" fmla="*/ 826967 w 2953741"/>
              <a:gd name="connsiteY2" fmla="*/ 0 h 737408"/>
              <a:gd name="connsiteX3" fmla="*/ 1449791 w 2953741"/>
              <a:gd name="connsiteY3" fmla="*/ 0 h 737408"/>
              <a:gd name="connsiteX4" fmla="*/ 2153854 w 2953741"/>
              <a:gd name="connsiteY4" fmla="*/ 0 h 737408"/>
              <a:gd name="connsiteX5" fmla="*/ 2830837 w 2953741"/>
              <a:gd name="connsiteY5" fmla="*/ 0 h 737408"/>
              <a:gd name="connsiteX6" fmla="*/ 2953741 w 2953741"/>
              <a:gd name="connsiteY6" fmla="*/ 122904 h 737408"/>
              <a:gd name="connsiteX7" fmla="*/ 2953741 w 2953741"/>
              <a:gd name="connsiteY7" fmla="*/ 614504 h 737408"/>
              <a:gd name="connsiteX8" fmla="*/ 2830837 w 2953741"/>
              <a:gd name="connsiteY8" fmla="*/ 737408 h 737408"/>
              <a:gd name="connsiteX9" fmla="*/ 2208012 w 2953741"/>
              <a:gd name="connsiteY9" fmla="*/ 737408 h 737408"/>
              <a:gd name="connsiteX10" fmla="*/ 1503950 w 2953741"/>
              <a:gd name="connsiteY10" fmla="*/ 737408 h 737408"/>
              <a:gd name="connsiteX11" fmla="*/ 881125 w 2953741"/>
              <a:gd name="connsiteY11" fmla="*/ 737408 h 737408"/>
              <a:gd name="connsiteX12" fmla="*/ 122904 w 2953741"/>
              <a:gd name="connsiteY12" fmla="*/ 737408 h 737408"/>
              <a:gd name="connsiteX13" fmla="*/ 0 w 2953741"/>
              <a:gd name="connsiteY13" fmla="*/ 614504 h 737408"/>
              <a:gd name="connsiteX14" fmla="*/ 0 w 2953741"/>
              <a:gd name="connsiteY14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741" h="737408" fill="none" extrusionOk="0">
                <a:moveTo>
                  <a:pt x="0" y="122904"/>
                </a:moveTo>
                <a:cubicBezTo>
                  <a:pt x="-2366" y="48223"/>
                  <a:pt x="52900" y="2784"/>
                  <a:pt x="122904" y="0"/>
                </a:cubicBezTo>
                <a:cubicBezTo>
                  <a:pt x="294136" y="-24720"/>
                  <a:pt x="506934" y="5611"/>
                  <a:pt x="826967" y="0"/>
                </a:cubicBezTo>
                <a:cubicBezTo>
                  <a:pt x="1147000" y="-5611"/>
                  <a:pt x="1230710" y="-2826"/>
                  <a:pt x="1449791" y="0"/>
                </a:cubicBezTo>
                <a:cubicBezTo>
                  <a:pt x="1668872" y="2826"/>
                  <a:pt x="1980934" y="-31495"/>
                  <a:pt x="2153854" y="0"/>
                </a:cubicBezTo>
                <a:cubicBezTo>
                  <a:pt x="2326774" y="31495"/>
                  <a:pt x="2603210" y="-4656"/>
                  <a:pt x="2830837" y="0"/>
                </a:cubicBezTo>
                <a:cubicBezTo>
                  <a:pt x="2903765" y="2487"/>
                  <a:pt x="2954567" y="68322"/>
                  <a:pt x="2953741" y="122904"/>
                </a:cubicBezTo>
                <a:cubicBezTo>
                  <a:pt x="2973760" y="301913"/>
                  <a:pt x="2971033" y="398422"/>
                  <a:pt x="2953741" y="614504"/>
                </a:cubicBezTo>
                <a:cubicBezTo>
                  <a:pt x="2960471" y="679365"/>
                  <a:pt x="2900774" y="732973"/>
                  <a:pt x="2830837" y="737408"/>
                </a:cubicBezTo>
                <a:cubicBezTo>
                  <a:pt x="2588614" y="722062"/>
                  <a:pt x="2440896" y="748086"/>
                  <a:pt x="2208012" y="737408"/>
                </a:cubicBezTo>
                <a:cubicBezTo>
                  <a:pt x="1975129" y="726730"/>
                  <a:pt x="1787912" y="769458"/>
                  <a:pt x="1503950" y="737408"/>
                </a:cubicBezTo>
                <a:cubicBezTo>
                  <a:pt x="1219988" y="705358"/>
                  <a:pt x="1145114" y="735253"/>
                  <a:pt x="881125" y="737408"/>
                </a:cubicBezTo>
                <a:cubicBezTo>
                  <a:pt x="617137" y="739563"/>
                  <a:pt x="331257" y="749789"/>
                  <a:pt x="122904" y="737408"/>
                </a:cubicBezTo>
                <a:cubicBezTo>
                  <a:pt x="69661" y="731402"/>
                  <a:pt x="1402" y="683630"/>
                  <a:pt x="0" y="614504"/>
                </a:cubicBezTo>
                <a:cubicBezTo>
                  <a:pt x="4279" y="382321"/>
                  <a:pt x="-15514" y="304942"/>
                  <a:pt x="0" y="122904"/>
                </a:cubicBezTo>
                <a:close/>
              </a:path>
              <a:path w="2953741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452392" y="-32008"/>
                  <a:pt x="478994" y="16591"/>
                  <a:pt x="799887" y="0"/>
                </a:cubicBezTo>
                <a:cubicBezTo>
                  <a:pt x="1120780" y="-16591"/>
                  <a:pt x="1228695" y="34970"/>
                  <a:pt x="1531029" y="0"/>
                </a:cubicBezTo>
                <a:cubicBezTo>
                  <a:pt x="1833363" y="-34970"/>
                  <a:pt x="2547395" y="-30423"/>
                  <a:pt x="2830837" y="0"/>
                </a:cubicBezTo>
                <a:cubicBezTo>
                  <a:pt x="2897596" y="1503"/>
                  <a:pt x="2953070" y="43843"/>
                  <a:pt x="2953741" y="122904"/>
                </a:cubicBezTo>
                <a:cubicBezTo>
                  <a:pt x="2973618" y="222738"/>
                  <a:pt x="2944446" y="440182"/>
                  <a:pt x="2953741" y="614504"/>
                </a:cubicBezTo>
                <a:cubicBezTo>
                  <a:pt x="2940573" y="679004"/>
                  <a:pt x="2889511" y="730584"/>
                  <a:pt x="2830837" y="737408"/>
                </a:cubicBezTo>
                <a:cubicBezTo>
                  <a:pt x="2633832" y="702518"/>
                  <a:pt x="2297153" y="704913"/>
                  <a:pt x="2126774" y="737408"/>
                </a:cubicBezTo>
                <a:cubicBezTo>
                  <a:pt x="1956395" y="769903"/>
                  <a:pt x="1677177" y="717896"/>
                  <a:pt x="1422712" y="737408"/>
                </a:cubicBezTo>
                <a:cubicBezTo>
                  <a:pt x="1168247" y="756920"/>
                  <a:pt x="1055445" y="729085"/>
                  <a:pt x="826967" y="737408"/>
                </a:cubicBezTo>
                <a:cubicBezTo>
                  <a:pt x="598490" y="745731"/>
                  <a:pt x="404164" y="758024"/>
                  <a:pt x="122904" y="737408"/>
                </a:cubicBezTo>
                <a:cubicBezTo>
                  <a:pt x="49547" y="748633"/>
                  <a:pt x="-4679" y="685233"/>
                  <a:pt x="0" y="614504"/>
                </a:cubicBezTo>
                <a:cubicBezTo>
                  <a:pt x="13047" y="445448"/>
                  <a:pt x="-17021" y="282050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Interest Coverage Ratio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7338383" y="858552"/>
            <a:ext cx="1580854" cy="803039"/>
          </a:xfrm>
          <a:custGeom>
            <a:avLst/>
            <a:gdLst>
              <a:gd name="connsiteX0" fmla="*/ 0 w 1580854"/>
              <a:gd name="connsiteY0" fmla="*/ 133843 h 803039"/>
              <a:gd name="connsiteX1" fmla="*/ 133843 w 1580854"/>
              <a:gd name="connsiteY1" fmla="*/ 0 h 803039"/>
              <a:gd name="connsiteX2" fmla="*/ 816690 w 1580854"/>
              <a:gd name="connsiteY2" fmla="*/ 0 h 803039"/>
              <a:gd name="connsiteX3" fmla="*/ 1447011 w 1580854"/>
              <a:gd name="connsiteY3" fmla="*/ 0 h 803039"/>
              <a:gd name="connsiteX4" fmla="*/ 1580854 w 1580854"/>
              <a:gd name="connsiteY4" fmla="*/ 133843 h 803039"/>
              <a:gd name="connsiteX5" fmla="*/ 1580854 w 1580854"/>
              <a:gd name="connsiteY5" fmla="*/ 669196 h 803039"/>
              <a:gd name="connsiteX6" fmla="*/ 1447011 w 1580854"/>
              <a:gd name="connsiteY6" fmla="*/ 803039 h 803039"/>
              <a:gd name="connsiteX7" fmla="*/ 790427 w 1580854"/>
              <a:gd name="connsiteY7" fmla="*/ 803039 h 803039"/>
              <a:gd name="connsiteX8" fmla="*/ 133843 w 1580854"/>
              <a:gd name="connsiteY8" fmla="*/ 803039 h 803039"/>
              <a:gd name="connsiteX9" fmla="*/ 0 w 1580854"/>
              <a:gd name="connsiteY9" fmla="*/ 669196 h 803039"/>
              <a:gd name="connsiteX10" fmla="*/ 0 w 158085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085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34759" y="-15912"/>
                  <a:pt x="670722" y="-22239"/>
                  <a:pt x="816690" y="0"/>
                </a:cubicBezTo>
                <a:cubicBezTo>
                  <a:pt x="962658" y="22239"/>
                  <a:pt x="1228445" y="1972"/>
                  <a:pt x="1447011" y="0"/>
                </a:cubicBezTo>
                <a:cubicBezTo>
                  <a:pt x="1512317" y="-4713"/>
                  <a:pt x="1584728" y="61775"/>
                  <a:pt x="1580854" y="133843"/>
                </a:cubicBezTo>
                <a:cubicBezTo>
                  <a:pt x="1604627" y="398074"/>
                  <a:pt x="1556415" y="414137"/>
                  <a:pt x="1580854" y="669196"/>
                </a:cubicBezTo>
                <a:cubicBezTo>
                  <a:pt x="1585433" y="735664"/>
                  <a:pt x="1519641" y="804172"/>
                  <a:pt x="1447011" y="803039"/>
                </a:cubicBezTo>
                <a:cubicBezTo>
                  <a:pt x="1160010" y="822026"/>
                  <a:pt x="964046" y="816620"/>
                  <a:pt x="790427" y="803039"/>
                </a:cubicBezTo>
                <a:cubicBezTo>
                  <a:pt x="616808" y="789458"/>
                  <a:pt x="321506" y="794558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388484" y="3429000"/>
            <a:ext cx="2588125" cy="646101"/>
          </a:xfrm>
          <a:custGeom>
            <a:avLst/>
            <a:gdLst>
              <a:gd name="connsiteX0" fmla="*/ 0 w 2588125"/>
              <a:gd name="connsiteY0" fmla="*/ 107686 h 646101"/>
              <a:gd name="connsiteX1" fmla="*/ 107686 w 2588125"/>
              <a:gd name="connsiteY1" fmla="*/ 0 h 646101"/>
              <a:gd name="connsiteX2" fmla="*/ 748329 w 2588125"/>
              <a:gd name="connsiteY2" fmla="*/ 0 h 646101"/>
              <a:gd name="connsiteX3" fmla="*/ 1317790 w 2588125"/>
              <a:gd name="connsiteY3" fmla="*/ 0 h 646101"/>
              <a:gd name="connsiteX4" fmla="*/ 1863523 w 2588125"/>
              <a:gd name="connsiteY4" fmla="*/ 0 h 646101"/>
              <a:gd name="connsiteX5" fmla="*/ 2480439 w 2588125"/>
              <a:gd name="connsiteY5" fmla="*/ 0 h 646101"/>
              <a:gd name="connsiteX6" fmla="*/ 2588125 w 2588125"/>
              <a:gd name="connsiteY6" fmla="*/ 107686 h 646101"/>
              <a:gd name="connsiteX7" fmla="*/ 2588125 w 2588125"/>
              <a:gd name="connsiteY7" fmla="*/ 538415 h 646101"/>
              <a:gd name="connsiteX8" fmla="*/ 2480439 w 2588125"/>
              <a:gd name="connsiteY8" fmla="*/ 646101 h 646101"/>
              <a:gd name="connsiteX9" fmla="*/ 1934706 w 2588125"/>
              <a:gd name="connsiteY9" fmla="*/ 646101 h 646101"/>
              <a:gd name="connsiteX10" fmla="*/ 1341518 w 2588125"/>
              <a:gd name="connsiteY10" fmla="*/ 646101 h 646101"/>
              <a:gd name="connsiteX11" fmla="*/ 772057 w 2588125"/>
              <a:gd name="connsiteY11" fmla="*/ 646101 h 646101"/>
              <a:gd name="connsiteX12" fmla="*/ 107686 w 2588125"/>
              <a:gd name="connsiteY12" fmla="*/ 646101 h 646101"/>
              <a:gd name="connsiteX13" fmla="*/ 0 w 2588125"/>
              <a:gd name="connsiteY13" fmla="*/ 538415 h 646101"/>
              <a:gd name="connsiteX14" fmla="*/ 0 w 2588125"/>
              <a:gd name="connsiteY14" fmla="*/ 107686 h 6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8125" h="646101" extrusionOk="0">
                <a:moveTo>
                  <a:pt x="0" y="107686"/>
                </a:moveTo>
                <a:cubicBezTo>
                  <a:pt x="-6884" y="43967"/>
                  <a:pt x="37448" y="4040"/>
                  <a:pt x="107686" y="0"/>
                </a:cubicBezTo>
                <a:cubicBezTo>
                  <a:pt x="373650" y="-13110"/>
                  <a:pt x="521289" y="-19691"/>
                  <a:pt x="748329" y="0"/>
                </a:cubicBezTo>
                <a:cubicBezTo>
                  <a:pt x="975369" y="19691"/>
                  <a:pt x="1074911" y="25745"/>
                  <a:pt x="1317790" y="0"/>
                </a:cubicBezTo>
                <a:cubicBezTo>
                  <a:pt x="1560669" y="-25745"/>
                  <a:pt x="1638611" y="24870"/>
                  <a:pt x="1863523" y="0"/>
                </a:cubicBezTo>
                <a:cubicBezTo>
                  <a:pt x="2088435" y="-24870"/>
                  <a:pt x="2288594" y="21431"/>
                  <a:pt x="2480439" y="0"/>
                </a:cubicBezTo>
                <a:cubicBezTo>
                  <a:pt x="2541839" y="-3966"/>
                  <a:pt x="2582296" y="47320"/>
                  <a:pt x="2588125" y="107686"/>
                </a:cubicBezTo>
                <a:cubicBezTo>
                  <a:pt x="2603204" y="312608"/>
                  <a:pt x="2572931" y="386008"/>
                  <a:pt x="2588125" y="538415"/>
                </a:cubicBezTo>
                <a:cubicBezTo>
                  <a:pt x="2584381" y="604082"/>
                  <a:pt x="2530965" y="635724"/>
                  <a:pt x="2480439" y="646101"/>
                </a:cubicBezTo>
                <a:cubicBezTo>
                  <a:pt x="2276102" y="634229"/>
                  <a:pt x="2156564" y="629022"/>
                  <a:pt x="1934706" y="646101"/>
                </a:cubicBezTo>
                <a:cubicBezTo>
                  <a:pt x="1712848" y="663180"/>
                  <a:pt x="1548244" y="621846"/>
                  <a:pt x="1341518" y="646101"/>
                </a:cubicBezTo>
                <a:cubicBezTo>
                  <a:pt x="1134792" y="670356"/>
                  <a:pt x="950086" y="651231"/>
                  <a:pt x="772057" y="646101"/>
                </a:cubicBezTo>
                <a:cubicBezTo>
                  <a:pt x="594028" y="640971"/>
                  <a:pt x="439669" y="621532"/>
                  <a:pt x="107686" y="646101"/>
                </a:cubicBezTo>
                <a:cubicBezTo>
                  <a:pt x="50859" y="642817"/>
                  <a:pt x="-7855" y="594851"/>
                  <a:pt x="0" y="538415"/>
                </a:cubicBezTo>
                <a:cubicBezTo>
                  <a:pt x="18906" y="434450"/>
                  <a:pt x="-6008" y="310129"/>
                  <a:pt x="0" y="10768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032574-48DF-A498-B37F-DBCDE78F68C9}"/>
              </a:ext>
            </a:extLst>
          </p:cNvPr>
          <p:cNvSpPr/>
          <p:nvPr/>
        </p:nvSpPr>
        <p:spPr>
          <a:xfrm>
            <a:off x="5574261" y="5779547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الفائدة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193E0E-ABB6-DAC6-B044-BC7DE9B5732F}"/>
              </a:ext>
            </a:extLst>
          </p:cNvPr>
          <p:cNvSpPr/>
          <p:nvPr/>
        </p:nvSpPr>
        <p:spPr>
          <a:xfrm>
            <a:off x="8150843" y="5436644"/>
            <a:ext cx="2004632" cy="399590"/>
          </a:xfrm>
          <a:custGeom>
            <a:avLst/>
            <a:gdLst>
              <a:gd name="connsiteX0" fmla="*/ 0 w 2004632"/>
              <a:gd name="connsiteY0" fmla="*/ 66600 h 399590"/>
              <a:gd name="connsiteX1" fmla="*/ 66600 w 2004632"/>
              <a:gd name="connsiteY1" fmla="*/ 0 h 399590"/>
              <a:gd name="connsiteX2" fmla="*/ 709125 w 2004632"/>
              <a:gd name="connsiteY2" fmla="*/ 0 h 399590"/>
              <a:gd name="connsiteX3" fmla="*/ 1351650 w 2004632"/>
              <a:gd name="connsiteY3" fmla="*/ 0 h 399590"/>
              <a:gd name="connsiteX4" fmla="*/ 1938032 w 2004632"/>
              <a:gd name="connsiteY4" fmla="*/ 0 h 399590"/>
              <a:gd name="connsiteX5" fmla="*/ 2004632 w 2004632"/>
              <a:gd name="connsiteY5" fmla="*/ 66600 h 399590"/>
              <a:gd name="connsiteX6" fmla="*/ 2004632 w 2004632"/>
              <a:gd name="connsiteY6" fmla="*/ 332990 h 399590"/>
              <a:gd name="connsiteX7" fmla="*/ 1938032 w 2004632"/>
              <a:gd name="connsiteY7" fmla="*/ 399590 h 399590"/>
              <a:gd name="connsiteX8" fmla="*/ 1295507 w 2004632"/>
              <a:gd name="connsiteY8" fmla="*/ 399590 h 399590"/>
              <a:gd name="connsiteX9" fmla="*/ 652982 w 2004632"/>
              <a:gd name="connsiteY9" fmla="*/ 399590 h 399590"/>
              <a:gd name="connsiteX10" fmla="*/ 66600 w 2004632"/>
              <a:gd name="connsiteY10" fmla="*/ 399590 h 399590"/>
              <a:gd name="connsiteX11" fmla="*/ 0 w 2004632"/>
              <a:gd name="connsiteY11" fmla="*/ 332990 h 399590"/>
              <a:gd name="connsiteX12" fmla="*/ 0 w 200463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8677" y="-25041"/>
                  <a:pt x="1351650" y="0"/>
                </a:cubicBezTo>
                <a:cubicBezTo>
                  <a:pt x="1524623" y="25041"/>
                  <a:pt x="1710298" y="25296"/>
                  <a:pt x="1938032" y="0"/>
                </a:cubicBezTo>
                <a:cubicBezTo>
                  <a:pt x="1970369" y="-436"/>
                  <a:pt x="2007531" y="28393"/>
                  <a:pt x="2004632" y="66600"/>
                </a:cubicBezTo>
                <a:cubicBezTo>
                  <a:pt x="2014106" y="138300"/>
                  <a:pt x="1992140" y="226928"/>
                  <a:pt x="2004632" y="332990"/>
                </a:cubicBezTo>
                <a:cubicBezTo>
                  <a:pt x="1995810" y="369513"/>
                  <a:pt x="1974334" y="398583"/>
                  <a:pt x="1938032" y="399590"/>
                </a:cubicBezTo>
                <a:cubicBezTo>
                  <a:pt x="1721105" y="415107"/>
                  <a:pt x="1475296" y="401704"/>
                  <a:pt x="1295507" y="399590"/>
                </a:cubicBezTo>
                <a:cubicBezTo>
                  <a:pt x="1115718" y="397476"/>
                  <a:pt x="784702" y="415765"/>
                  <a:pt x="652982" y="399590"/>
                </a:cubicBezTo>
                <a:cubicBezTo>
                  <a:pt x="521263" y="383415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9078" y="31445"/>
                  <a:pt x="1351650" y="0"/>
                </a:cubicBezTo>
                <a:cubicBezTo>
                  <a:pt x="1534222" y="-31445"/>
                  <a:pt x="1787429" y="29213"/>
                  <a:pt x="1938032" y="0"/>
                </a:cubicBezTo>
                <a:cubicBezTo>
                  <a:pt x="1972270" y="3418"/>
                  <a:pt x="2004386" y="25716"/>
                  <a:pt x="2004632" y="66600"/>
                </a:cubicBezTo>
                <a:cubicBezTo>
                  <a:pt x="2005250" y="163177"/>
                  <a:pt x="2010583" y="233743"/>
                  <a:pt x="2004632" y="332990"/>
                </a:cubicBezTo>
                <a:cubicBezTo>
                  <a:pt x="1998475" y="368193"/>
                  <a:pt x="1973996" y="398983"/>
                  <a:pt x="1938032" y="399590"/>
                </a:cubicBezTo>
                <a:cubicBezTo>
                  <a:pt x="1792302" y="392454"/>
                  <a:pt x="1534607" y="392520"/>
                  <a:pt x="1295507" y="399590"/>
                </a:cubicBezTo>
                <a:cubicBezTo>
                  <a:pt x="1056407" y="406660"/>
                  <a:pt x="908607" y="368688"/>
                  <a:pt x="652982" y="399590"/>
                </a:cubicBezTo>
                <a:cubicBezTo>
                  <a:pt x="397358" y="43049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تغطية الفائدة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28D14D-EA5A-8E11-9B00-A9F88D543BC7}"/>
              </a:ext>
            </a:extLst>
          </p:cNvPr>
          <p:cNvSpPr/>
          <p:nvPr/>
        </p:nvSpPr>
        <p:spPr>
          <a:xfrm>
            <a:off x="5397542" y="5190858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قبل الفائدة والضرائب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378B7-F31B-1AEE-A38C-21317CDC5A3C}"/>
              </a:ext>
            </a:extLst>
          </p:cNvPr>
          <p:cNvSpPr/>
          <p:nvPr/>
        </p:nvSpPr>
        <p:spPr>
          <a:xfrm>
            <a:off x="471488" y="3611332"/>
            <a:ext cx="2162175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قبل الفائدة والضرائب</a:t>
            </a:r>
            <a:endParaRPr lang="en-US" sz="1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067A78-7159-EB33-4ECC-407F98B762BF}"/>
              </a:ext>
            </a:extLst>
          </p:cNvPr>
          <p:cNvSpPr/>
          <p:nvPr/>
        </p:nvSpPr>
        <p:spPr>
          <a:xfrm>
            <a:off x="7415407" y="952708"/>
            <a:ext cx="1263673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الفائدة , والجزأ المستحق في خلال عام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6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8" y="6185848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D to total 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200150" y="5487162"/>
            <a:ext cx="3450649" cy="737408"/>
          </a:xfrm>
          <a:custGeom>
            <a:avLst/>
            <a:gdLst>
              <a:gd name="connsiteX0" fmla="*/ 0 w 3450649"/>
              <a:gd name="connsiteY0" fmla="*/ 122904 h 737408"/>
              <a:gd name="connsiteX1" fmla="*/ 122904 w 3450649"/>
              <a:gd name="connsiteY1" fmla="*/ 0 h 737408"/>
              <a:gd name="connsiteX2" fmla="*/ 731824 w 3450649"/>
              <a:gd name="connsiteY2" fmla="*/ 0 h 737408"/>
              <a:gd name="connsiteX3" fmla="*/ 1340744 w 3450649"/>
              <a:gd name="connsiteY3" fmla="*/ 0 h 737408"/>
              <a:gd name="connsiteX4" fmla="*/ 1917615 w 3450649"/>
              <a:gd name="connsiteY4" fmla="*/ 0 h 737408"/>
              <a:gd name="connsiteX5" fmla="*/ 2622680 w 3450649"/>
              <a:gd name="connsiteY5" fmla="*/ 0 h 737408"/>
              <a:gd name="connsiteX6" fmla="*/ 3327745 w 3450649"/>
              <a:gd name="connsiteY6" fmla="*/ 0 h 737408"/>
              <a:gd name="connsiteX7" fmla="*/ 3450649 w 3450649"/>
              <a:gd name="connsiteY7" fmla="*/ 122904 h 737408"/>
              <a:gd name="connsiteX8" fmla="*/ 3450649 w 3450649"/>
              <a:gd name="connsiteY8" fmla="*/ 614504 h 737408"/>
              <a:gd name="connsiteX9" fmla="*/ 3327745 w 3450649"/>
              <a:gd name="connsiteY9" fmla="*/ 737408 h 737408"/>
              <a:gd name="connsiteX10" fmla="*/ 2622680 w 3450649"/>
              <a:gd name="connsiteY10" fmla="*/ 737408 h 737408"/>
              <a:gd name="connsiteX11" fmla="*/ 2013760 w 3450649"/>
              <a:gd name="connsiteY11" fmla="*/ 737408 h 737408"/>
              <a:gd name="connsiteX12" fmla="*/ 1468937 w 3450649"/>
              <a:gd name="connsiteY12" fmla="*/ 737408 h 737408"/>
              <a:gd name="connsiteX13" fmla="*/ 763872 w 3450649"/>
              <a:gd name="connsiteY13" fmla="*/ 737408 h 737408"/>
              <a:gd name="connsiteX14" fmla="*/ 122904 w 3450649"/>
              <a:gd name="connsiteY14" fmla="*/ 737408 h 737408"/>
              <a:gd name="connsiteX15" fmla="*/ 0 w 3450649"/>
              <a:gd name="connsiteY15" fmla="*/ 614504 h 737408"/>
              <a:gd name="connsiteX16" fmla="*/ 0 w 3450649"/>
              <a:gd name="connsiteY16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0649" h="737408" fill="none" extrusionOk="0">
                <a:moveTo>
                  <a:pt x="0" y="122904"/>
                </a:moveTo>
                <a:cubicBezTo>
                  <a:pt x="199" y="53219"/>
                  <a:pt x="52830" y="2534"/>
                  <a:pt x="122904" y="0"/>
                </a:cubicBezTo>
                <a:cubicBezTo>
                  <a:pt x="284510" y="1422"/>
                  <a:pt x="506511" y="-5020"/>
                  <a:pt x="731824" y="0"/>
                </a:cubicBezTo>
                <a:cubicBezTo>
                  <a:pt x="957137" y="5020"/>
                  <a:pt x="1172688" y="-5582"/>
                  <a:pt x="1340744" y="0"/>
                </a:cubicBezTo>
                <a:cubicBezTo>
                  <a:pt x="1508800" y="5582"/>
                  <a:pt x="1775082" y="4372"/>
                  <a:pt x="1917615" y="0"/>
                </a:cubicBezTo>
                <a:cubicBezTo>
                  <a:pt x="2060148" y="-4372"/>
                  <a:pt x="2470864" y="34867"/>
                  <a:pt x="2622680" y="0"/>
                </a:cubicBezTo>
                <a:cubicBezTo>
                  <a:pt x="2774496" y="-34867"/>
                  <a:pt x="3135637" y="25755"/>
                  <a:pt x="3327745" y="0"/>
                </a:cubicBezTo>
                <a:cubicBezTo>
                  <a:pt x="3402353" y="-3017"/>
                  <a:pt x="3452708" y="50591"/>
                  <a:pt x="3450649" y="122904"/>
                </a:cubicBezTo>
                <a:cubicBezTo>
                  <a:pt x="3449869" y="224791"/>
                  <a:pt x="3462356" y="486539"/>
                  <a:pt x="3450649" y="614504"/>
                </a:cubicBezTo>
                <a:cubicBezTo>
                  <a:pt x="3449088" y="676372"/>
                  <a:pt x="3392369" y="734190"/>
                  <a:pt x="3327745" y="737408"/>
                </a:cubicBezTo>
                <a:cubicBezTo>
                  <a:pt x="3014172" y="769497"/>
                  <a:pt x="2885951" y="707245"/>
                  <a:pt x="2622680" y="737408"/>
                </a:cubicBezTo>
                <a:cubicBezTo>
                  <a:pt x="2359409" y="767571"/>
                  <a:pt x="2294419" y="760368"/>
                  <a:pt x="2013760" y="737408"/>
                </a:cubicBezTo>
                <a:cubicBezTo>
                  <a:pt x="1733101" y="714448"/>
                  <a:pt x="1632149" y="747217"/>
                  <a:pt x="1468937" y="737408"/>
                </a:cubicBezTo>
                <a:cubicBezTo>
                  <a:pt x="1305725" y="727599"/>
                  <a:pt x="939618" y="734130"/>
                  <a:pt x="763872" y="737408"/>
                </a:cubicBezTo>
                <a:cubicBezTo>
                  <a:pt x="588126" y="740686"/>
                  <a:pt x="375003" y="738715"/>
                  <a:pt x="122904" y="737408"/>
                </a:cubicBezTo>
                <a:cubicBezTo>
                  <a:pt x="64060" y="737547"/>
                  <a:pt x="-1684" y="683823"/>
                  <a:pt x="0" y="614504"/>
                </a:cubicBezTo>
                <a:cubicBezTo>
                  <a:pt x="-22141" y="440888"/>
                  <a:pt x="-10050" y="243167"/>
                  <a:pt x="0" y="122904"/>
                </a:cubicBezTo>
                <a:close/>
              </a:path>
              <a:path w="3450649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283047" y="-16535"/>
                  <a:pt x="574905" y="-22190"/>
                  <a:pt x="763872" y="0"/>
                </a:cubicBezTo>
                <a:cubicBezTo>
                  <a:pt x="952839" y="22190"/>
                  <a:pt x="1163552" y="24006"/>
                  <a:pt x="1468937" y="0"/>
                </a:cubicBezTo>
                <a:cubicBezTo>
                  <a:pt x="1774322" y="-24006"/>
                  <a:pt x="1853163" y="7734"/>
                  <a:pt x="2174002" y="0"/>
                </a:cubicBezTo>
                <a:cubicBezTo>
                  <a:pt x="2494842" y="-7734"/>
                  <a:pt x="3055621" y="-51233"/>
                  <a:pt x="3327745" y="0"/>
                </a:cubicBezTo>
                <a:cubicBezTo>
                  <a:pt x="3398894" y="-10964"/>
                  <a:pt x="3454289" y="57593"/>
                  <a:pt x="3450649" y="122904"/>
                </a:cubicBezTo>
                <a:cubicBezTo>
                  <a:pt x="3458445" y="284872"/>
                  <a:pt x="3441433" y="448654"/>
                  <a:pt x="3450649" y="614504"/>
                </a:cubicBezTo>
                <a:cubicBezTo>
                  <a:pt x="3445346" y="687228"/>
                  <a:pt x="3383647" y="745717"/>
                  <a:pt x="3327745" y="737408"/>
                </a:cubicBezTo>
                <a:cubicBezTo>
                  <a:pt x="3174986" y="735767"/>
                  <a:pt x="2931911" y="721209"/>
                  <a:pt x="2686777" y="737408"/>
                </a:cubicBezTo>
                <a:cubicBezTo>
                  <a:pt x="2441643" y="753607"/>
                  <a:pt x="2362139" y="740917"/>
                  <a:pt x="2141954" y="737408"/>
                </a:cubicBezTo>
                <a:cubicBezTo>
                  <a:pt x="1921769" y="733899"/>
                  <a:pt x="1768443" y="753303"/>
                  <a:pt x="1533034" y="737408"/>
                </a:cubicBezTo>
                <a:cubicBezTo>
                  <a:pt x="1297625" y="721513"/>
                  <a:pt x="985515" y="768370"/>
                  <a:pt x="827969" y="737408"/>
                </a:cubicBezTo>
                <a:cubicBezTo>
                  <a:pt x="670423" y="706446"/>
                  <a:pt x="340076" y="703128"/>
                  <a:pt x="122904" y="737408"/>
                </a:cubicBezTo>
                <a:cubicBezTo>
                  <a:pt x="40552" y="728646"/>
                  <a:pt x="3340" y="678526"/>
                  <a:pt x="0" y="614504"/>
                </a:cubicBezTo>
                <a:cubicBezTo>
                  <a:pt x="-19830" y="490918"/>
                  <a:pt x="685" y="324134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Long-Term Debt to Total Debt Ratio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451602" y="853417"/>
            <a:ext cx="977774" cy="803039"/>
          </a:xfrm>
          <a:custGeom>
            <a:avLst/>
            <a:gdLst>
              <a:gd name="connsiteX0" fmla="*/ 0 w 977774"/>
              <a:gd name="connsiteY0" fmla="*/ 133843 h 803039"/>
              <a:gd name="connsiteX1" fmla="*/ 133843 w 977774"/>
              <a:gd name="connsiteY1" fmla="*/ 0 h 803039"/>
              <a:gd name="connsiteX2" fmla="*/ 503089 w 977774"/>
              <a:gd name="connsiteY2" fmla="*/ 0 h 803039"/>
              <a:gd name="connsiteX3" fmla="*/ 843931 w 977774"/>
              <a:gd name="connsiteY3" fmla="*/ 0 h 803039"/>
              <a:gd name="connsiteX4" fmla="*/ 977774 w 977774"/>
              <a:gd name="connsiteY4" fmla="*/ 133843 h 803039"/>
              <a:gd name="connsiteX5" fmla="*/ 977774 w 977774"/>
              <a:gd name="connsiteY5" fmla="*/ 669196 h 803039"/>
              <a:gd name="connsiteX6" fmla="*/ 843931 w 977774"/>
              <a:gd name="connsiteY6" fmla="*/ 803039 h 803039"/>
              <a:gd name="connsiteX7" fmla="*/ 488887 w 977774"/>
              <a:gd name="connsiteY7" fmla="*/ 803039 h 803039"/>
              <a:gd name="connsiteX8" fmla="*/ 133843 w 977774"/>
              <a:gd name="connsiteY8" fmla="*/ 803039 h 803039"/>
              <a:gd name="connsiteX9" fmla="*/ 0 w 977774"/>
              <a:gd name="connsiteY9" fmla="*/ 669196 h 803039"/>
              <a:gd name="connsiteX10" fmla="*/ 0 w 97777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77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09986" y="-795"/>
                  <a:pt x="428187" y="-14559"/>
                  <a:pt x="503089" y="0"/>
                </a:cubicBezTo>
                <a:cubicBezTo>
                  <a:pt x="577991" y="14559"/>
                  <a:pt x="712157" y="3870"/>
                  <a:pt x="843931" y="0"/>
                </a:cubicBezTo>
                <a:cubicBezTo>
                  <a:pt x="909237" y="-4713"/>
                  <a:pt x="981648" y="61775"/>
                  <a:pt x="977774" y="133843"/>
                </a:cubicBezTo>
                <a:cubicBezTo>
                  <a:pt x="1001547" y="398074"/>
                  <a:pt x="953335" y="414137"/>
                  <a:pt x="977774" y="669196"/>
                </a:cubicBezTo>
                <a:cubicBezTo>
                  <a:pt x="982353" y="735664"/>
                  <a:pt x="916561" y="804172"/>
                  <a:pt x="843931" y="803039"/>
                </a:cubicBezTo>
                <a:cubicBezTo>
                  <a:pt x="693756" y="819779"/>
                  <a:pt x="596448" y="793287"/>
                  <a:pt x="488887" y="803039"/>
                </a:cubicBezTo>
                <a:cubicBezTo>
                  <a:pt x="381326" y="812791"/>
                  <a:pt x="277234" y="787249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233988" y="758623"/>
            <a:ext cx="2117140" cy="1042315"/>
          </a:xfrm>
          <a:custGeom>
            <a:avLst/>
            <a:gdLst>
              <a:gd name="connsiteX0" fmla="*/ 0 w 2117140"/>
              <a:gd name="connsiteY0" fmla="*/ 173723 h 1042315"/>
              <a:gd name="connsiteX1" fmla="*/ 173723 w 2117140"/>
              <a:gd name="connsiteY1" fmla="*/ 0 h 1042315"/>
              <a:gd name="connsiteX2" fmla="*/ 799015 w 2117140"/>
              <a:gd name="connsiteY2" fmla="*/ 0 h 1042315"/>
              <a:gd name="connsiteX3" fmla="*/ 1371216 w 2117140"/>
              <a:gd name="connsiteY3" fmla="*/ 0 h 1042315"/>
              <a:gd name="connsiteX4" fmla="*/ 1943417 w 2117140"/>
              <a:gd name="connsiteY4" fmla="*/ 0 h 1042315"/>
              <a:gd name="connsiteX5" fmla="*/ 2117140 w 2117140"/>
              <a:gd name="connsiteY5" fmla="*/ 173723 h 1042315"/>
              <a:gd name="connsiteX6" fmla="*/ 2117140 w 2117140"/>
              <a:gd name="connsiteY6" fmla="*/ 868592 h 1042315"/>
              <a:gd name="connsiteX7" fmla="*/ 1943417 w 2117140"/>
              <a:gd name="connsiteY7" fmla="*/ 1042315 h 1042315"/>
              <a:gd name="connsiteX8" fmla="*/ 1388913 w 2117140"/>
              <a:gd name="connsiteY8" fmla="*/ 1042315 h 1042315"/>
              <a:gd name="connsiteX9" fmla="*/ 799015 w 2117140"/>
              <a:gd name="connsiteY9" fmla="*/ 1042315 h 1042315"/>
              <a:gd name="connsiteX10" fmla="*/ 173723 w 2117140"/>
              <a:gd name="connsiteY10" fmla="*/ 1042315 h 1042315"/>
              <a:gd name="connsiteX11" fmla="*/ 0 w 2117140"/>
              <a:gd name="connsiteY11" fmla="*/ 868592 h 1042315"/>
              <a:gd name="connsiteX12" fmla="*/ 0 w 2117140"/>
              <a:gd name="connsiteY12" fmla="*/ 173723 h 10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7140" h="1042315" extrusionOk="0">
                <a:moveTo>
                  <a:pt x="0" y="173723"/>
                </a:moveTo>
                <a:cubicBezTo>
                  <a:pt x="-9538" y="71895"/>
                  <a:pt x="59762" y="6762"/>
                  <a:pt x="173723" y="0"/>
                </a:cubicBezTo>
                <a:cubicBezTo>
                  <a:pt x="404584" y="25060"/>
                  <a:pt x="616415" y="-11936"/>
                  <a:pt x="799015" y="0"/>
                </a:cubicBezTo>
                <a:cubicBezTo>
                  <a:pt x="981615" y="11936"/>
                  <a:pt x="1100006" y="6454"/>
                  <a:pt x="1371216" y="0"/>
                </a:cubicBezTo>
                <a:cubicBezTo>
                  <a:pt x="1642426" y="-6454"/>
                  <a:pt x="1704129" y="13719"/>
                  <a:pt x="1943417" y="0"/>
                </a:cubicBezTo>
                <a:cubicBezTo>
                  <a:pt x="2037247" y="-6811"/>
                  <a:pt x="2119121" y="70449"/>
                  <a:pt x="2117140" y="173723"/>
                </a:cubicBezTo>
                <a:cubicBezTo>
                  <a:pt x="2144412" y="373005"/>
                  <a:pt x="2147837" y="561524"/>
                  <a:pt x="2117140" y="868592"/>
                </a:cubicBezTo>
                <a:cubicBezTo>
                  <a:pt x="2116726" y="960589"/>
                  <a:pt x="2030685" y="1054373"/>
                  <a:pt x="1943417" y="1042315"/>
                </a:cubicBezTo>
                <a:cubicBezTo>
                  <a:pt x="1758384" y="1037072"/>
                  <a:pt x="1600283" y="1053665"/>
                  <a:pt x="1388913" y="1042315"/>
                </a:cubicBezTo>
                <a:cubicBezTo>
                  <a:pt x="1177543" y="1030965"/>
                  <a:pt x="1042147" y="1059309"/>
                  <a:pt x="799015" y="1042315"/>
                </a:cubicBezTo>
                <a:cubicBezTo>
                  <a:pt x="555883" y="1025321"/>
                  <a:pt x="321569" y="1016762"/>
                  <a:pt x="173723" y="1042315"/>
                </a:cubicBezTo>
                <a:cubicBezTo>
                  <a:pt x="89710" y="1030524"/>
                  <a:pt x="10944" y="957480"/>
                  <a:pt x="0" y="868592"/>
                </a:cubicBezTo>
                <a:cubicBezTo>
                  <a:pt x="-2268" y="532029"/>
                  <a:pt x="20171" y="374170"/>
                  <a:pt x="0" y="17372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A72590-27C0-EB2B-5616-8FDE9A3E38F5}"/>
              </a:ext>
            </a:extLst>
          </p:cNvPr>
          <p:cNvSpPr/>
          <p:nvPr/>
        </p:nvSpPr>
        <p:spPr>
          <a:xfrm>
            <a:off x="5304401" y="5171147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طويلة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EF34EB-FDE1-5853-695C-A3C765A8416E}"/>
              </a:ext>
            </a:extLst>
          </p:cNvPr>
          <p:cNvSpPr/>
          <p:nvPr/>
        </p:nvSpPr>
        <p:spPr>
          <a:xfrm>
            <a:off x="8296513" y="5425256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الوزن النسبي للديون طويلة الأجل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A0A39D-8CBC-0475-DA64-B15BB1C773CB}"/>
              </a:ext>
            </a:extLst>
          </p:cNvPr>
          <p:cNvSpPr/>
          <p:nvPr/>
        </p:nvSpPr>
        <p:spPr>
          <a:xfrm>
            <a:off x="5451602" y="581281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الديون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7136762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7136762" y="2011869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7136762" y="1340271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5155563" y="1340271"/>
            <a:ext cx="1507151" cy="309550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مجمل الأصول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542207" y="1306736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B17501-2274-7899-F855-F2AE07E5A002}"/>
              </a:ext>
            </a:extLst>
          </p:cNvPr>
          <p:cNvSpPr/>
          <p:nvPr/>
        </p:nvSpPr>
        <p:spPr>
          <a:xfrm>
            <a:off x="2251538" y="1828117"/>
            <a:ext cx="1034635" cy="3305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E3561-F088-469C-AF3E-788857317ADD}"/>
              </a:ext>
            </a:extLst>
          </p:cNvPr>
          <p:cNvSpPr/>
          <p:nvPr/>
        </p:nvSpPr>
        <p:spPr>
          <a:xfrm>
            <a:off x="542207" y="1812034"/>
            <a:ext cx="1689800" cy="3544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مجمل الربح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544A8A-3F22-78F4-5115-A121D1210A74}"/>
              </a:ext>
            </a:extLst>
          </p:cNvPr>
          <p:cNvSpPr/>
          <p:nvPr/>
        </p:nvSpPr>
        <p:spPr>
          <a:xfrm>
            <a:off x="1713540" y="2284318"/>
            <a:ext cx="518467" cy="3305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G&amp;SA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60464-1083-B416-3312-C97EE59050B5}"/>
              </a:ext>
            </a:extLst>
          </p:cNvPr>
          <p:cNvSpPr/>
          <p:nvPr/>
        </p:nvSpPr>
        <p:spPr>
          <a:xfrm>
            <a:off x="542208" y="2290061"/>
            <a:ext cx="1126533" cy="3544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الربح التشغيلي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4A8A26-B0E6-911E-05D3-B5AD41B80411}"/>
              </a:ext>
            </a:extLst>
          </p:cNvPr>
          <p:cNvSpPr/>
          <p:nvPr/>
        </p:nvSpPr>
        <p:spPr>
          <a:xfrm>
            <a:off x="1214604" y="3704804"/>
            <a:ext cx="518467" cy="3305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T. 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FBC935-867D-C60E-05AE-EF4D8974768D}"/>
              </a:ext>
            </a:extLst>
          </p:cNvPr>
          <p:cNvSpPr/>
          <p:nvPr/>
        </p:nvSpPr>
        <p:spPr>
          <a:xfrm>
            <a:off x="8205480" y="4541412"/>
            <a:ext cx="211751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Debt to Equity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8D27ED-FD8E-8F3B-B5B0-E60A39997B4F}"/>
              </a:ext>
            </a:extLst>
          </p:cNvPr>
          <p:cNvSpPr/>
          <p:nvPr/>
        </p:nvSpPr>
        <p:spPr>
          <a:xfrm>
            <a:off x="5509376" y="4527897"/>
            <a:ext cx="2590420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Current Ratio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D4804B-65AA-2454-3117-F529CDBB1095}"/>
              </a:ext>
            </a:extLst>
          </p:cNvPr>
          <p:cNvSpPr/>
          <p:nvPr/>
        </p:nvSpPr>
        <p:spPr>
          <a:xfrm>
            <a:off x="5509376" y="5049754"/>
            <a:ext cx="2590420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Quick  Ratio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31649-758C-4DA6-5FDC-1413BBFE8FD2}"/>
              </a:ext>
            </a:extLst>
          </p:cNvPr>
          <p:cNvSpPr/>
          <p:nvPr/>
        </p:nvSpPr>
        <p:spPr>
          <a:xfrm>
            <a:off x="1504466" y="707626"/>
            <a:ext cx="7074352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 Coverage Ratio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0DCE48-058A-ED0A-6487-E35D4206E32F}"/>
              </a:ext>
            </a:extLst>
          </p:cNvPr>
          <p:cNvSpPr/>
          <p:nvPr/>
        </p:nvSpPr>
        <p:spPr>
          <a:xfrm>
            <a:off x="1339818" y="2822669"/>
            <a:ext cx="518467" cy="33052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8793BB-4689-AA8D-E0DA-94C4BBF97D12}"/>
              </a:ext>
            </a:extLst>
          </p:cNvPr>
          <p:cNvSpPr/>
          <p:nvPr/>
        </p:nvSpPr>
        <p:spPr>
          <a:xfrm>
            <a:off x="525736" y="3286923"/>
            <a:ext cx="1126533" cy="3544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EBIT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37E4CB-75E7-1CFA-9CDD-5BBAB619E447}"/>
              </a:ext>
            </a:extLst>
          </p:cNvPr>
          <p:cNvSpPr/>
          <p:nvPr/>
        </p:nvSpPr>
        <p:spPr>
          <a:xfrm>
            <a:off x="481900" y="6069652"/>
            <a:ext cx="8179821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on Equity - ROE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AD9835-508F-70EC-B295-76B7D89D6A01}"/>
              </a:ext>
            </a:extLst>
          </p:cNvPr>
          <p:cNvSpPr/>
          <p:nvPr/>
        </p:nvSpPr>
        <p:spPr>
          <a:xfrm>
            <a:off x="481900" y="5571611"/>
            <a:ext cx="614807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on Asset - ROA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7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7136762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7136762" y="2011869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7136762" y="1340271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4246137" y="3096547"/>
            <a:ext cx="1507151" cy="13560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542207" y="1306736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8D27ED-FD8E-8F3B-B5B0-E60A39997B4F}"/>
              </a:ext>
            </a:extLst>
          </p:cNvPr>
          <p:cNvSpPr/>
          <p:nvPr/>
        </p:nvSpPr>
        <p:spPr>
          <a:xfrm>
            <a:off x="4210050" y="51004"/>
            <a:ext cx="4552950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Working Capital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4262410" y="1323552"/>
            <a:ext cx="1507151" cy="169986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A8DF17-1B25-5754-5E66-E345B33A8C4F}"/>
              </a:ext>
            </a:extLst>
          </p:cNvPr>
          <p:cNvSpPr/>
          <p:nvPr/>
        </p:nvSpPr>
        <p:spPr>
          <a:xfrm>
            <a:off x="7907952" y="1335620"/>
            <a:ext cx="1709330" cy="13089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3EE19A-6D16-F8D9-ABE1-C7679957E886}"/>
              </a:ext>
            </a:extLst>
          </p:cNvPr>
          <p:cNvSpPr/>
          <p:nvPr/>
        </p:nvSpPr>
        <p:spPr>
          <a:xfrm>
            <a:off x="6141371" y="1306736"/>
            <a:ext cx="1709330" cy="1337804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90C34-CACB-34AC-729A-07859AF52D46}"/>
              </a:ext>
            </a:extLst>
          </p:cNvPr>
          <p:cNvSpPr txBox="1"/>
          <p:nvPr/>
        </p:nvSpPr>
        <p:spPr>
          <a:xfrm>
            <a:off x="7925711" y="625146"/>
            <a:ext cx="167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</a:t>
            </a:r>
          </a:p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F4670-F57C-9344-BC7E-1114CDF38269}"/>
              </a:ext>
            </a:extLst>
          </p:cNvPr>
          <p:cNvSpPr txBox="1"/>
          <p:nvPr/>
        </p:nvSpPr>
        <p:spPr>
          <a:xfrm>
            <a:off x="5967680" y="510262"/>
            <a:ext cx="167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</a:t>
            </a:r>
          </a:p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طويلة الأجل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5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9611" y="1069293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9611" y="353912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361952"/>
            <a:ext cx="1507151" cy="204811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719131"/>
            <a:ext cx="1507151" cy="8954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48C8373-C40F-B2B7-5D45-AEA182D675CD}"/>
              </a:ext>
            </a:extLst>
          </p:cNvPr>
          <p:cNvSpPr/>
          <p:nvPr/>
        </p:nvSpPr>
        <p:spPr>
          <a:xfrm>
            <a:off x="5347495" y="5127666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بعد الضرائب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0B0426-7F9A-BE5D-39F4-DCA7E4AE2157}"/>
              </a:ext>
            </a:extLst>
          </p:cNvPr>
          <p:cNvSpPr/>
          <p:nvPr/>
        </p:nvSpPr>
        <p:spPr>
          <a:xfrm>
            <a:off x="5434011" y="5822200"/>
            <a:ext cx="1803664" cy="399590"/>
          </a:xfrm>
          <a:custGeom>
            <a:avLst/>
            <a:gdLst>
              <a:gd name="connsiteX0" fmla="*/ 0 w 1803664"/>
              <a:gd name="connsiteY0" fmla="*/ 66600 h 399590"/>
              <a:gd name="connsiteX1" fmla="*/ 66600 w 1803664"/>
              <a:gd name="connsiteY1" fmla="*/ 0 h 399590"/>
              <a:gd name="connsiteX2" fmla="*/ 640126 w 1803664"/>
              <a:gd name="connsiteY2" fmla="*/ 0 h 399590"/>
              <a:gd name="connsiteX3" fmla="*/ 1213652 w 1803664"/>
              <a:gd name="connsiteY3" fmla="*/ 0 h 399590"/>
              <a:gd name="connsiteX4" fmla="*/ 1737064 w 1803664"/>
              <a:gd name="connsiteY4" fmla="*/ 0 h 399590"/>
              <a:gd name="connsiteX5" fmla="*/ 1803664 w 1803664"/>
              <a:gd name="connsiteY5" fmla="*/ 66600 h 399590"/>
              <a:gd name="connsiteX6" fmla="*/ 1803664 w 1803664"/>
              <a:gd name="connsiteY6" fmla="*/ 332990 h 399590"/>
              <a:gd name="connsiteX7" fmla="*/ 1737064 w 1803664"/>
              <a:gd name="connsiteY7" fmla="*/ 399590 h 399590"/>
              <a:gd name="connsiteX8" fmla="*/ 1163538 w 1803664"/>
              <a:gd name="connsiteY8" fmla="*/ 399590 h 399590"/>
              <a:gd name="connsiteX9" fmla="*/ 590012 w 1803664"/>
              <a:gd name="connsiteY9" fmla="*/ 399590 h 399590"/>
              <a:gd name="connsiteX10" fmla="*/ 66600 w 1803664"/>
              <a:gd name="connsiteY10" fmla="*/ 399590 h 399590"/>
              <a:gd name="connsiteX11" fmla="*/ 0 w 1803664"/>
              <a:gd name="connsiteY11" fmla="*/ 332990 h 399590"/>
              <a:gd name="connsiteX12" fmla="*/ 0 w 180366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5481" y="12136"/>
                  <a:pt x="407163" y="14342"/>
                  <a:pt x="640126" y="0"/>
                </a:cubicBezTo>
                <a:cubicBezTo>
                  <a:pt x="873089" y="-14342"/>
                  <a:pt x="1045613" y="-25785"/>
                  <a:pt x="1213652" y="0"/>
                </a:cubicBezTo>
                <a:cubicBezTo>
                  <a:pt x="1381691" y="25785"/>
                  <a:pt x="1584174" y="-2610"/>
                  <a:pt x="1737064" y="0"/>
                </a:cubicBezTo>
                <a:cubicBezTo>
                  <a:pt x="1769401" y="-436"/>
                  <a:pt x="1806563" y="28393"/>
                  <a:pt x="1803664" y="66600"/>
                </a:cubicBezTo>
                <a:cubicBezTo>
                  <a:pt x="1813138" y="138300"/>
                  <a:pt x="1791172" y="226928"/>
                  <a:pt x="1803664" y="332990"/>
                </a:cubicBezTo>
                <a:cubicBezTo>
                  <a:pt x="1794842" y="369513"/>
                  <a:pt x="1773366" y="398583"/>
                  <a:pt x="1737064" y="399590"/>
                </a:cubicBezTo>
                <a:cubicBezTo>
                  <a:pt x="1621318" y="420969"/>
                  <a:pt x="1294381" y="423396"/>
                  <a:pt x="1163538" y="399590"/>
                </a:cubicBezTo>
                <a:cubicBezTo>
                  <a:pt x="1032695" y="375784"/>
                  <a:pt x="739179" y="420511"/>
                  <a:pt x="590012" y="399590"/>
                </a:cubicBezTo>
                <a:cubicBezTo>
                  <a:pt x="440845" y="378669"/>
                  <a:pt x="215952" y="39289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0366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567" y="2974"/>
                  <a:pt x="475459" y="-2574"/>
                  <a:pt x="623421" y="0"/>
                </a:cubicBezTo>
                <a:cubicBezTo>
                  <a:pt x="771383" y="2574"/>
                  <a:pt x="1005292" y="27123"/>
                  <a:pt x="1213652" y="0"/>
                </a:cubicBezTo>
                <a:cubicBezTo>
                  <a:pt x="1422012" y="-27123"/>
                  <a:pt x="1506457" y="-4602"/>
                  <a:pt x="1737064" y="0"/>
                </a:cubicBezTo>
                <a:cubicBezTo>
                  <a:pt x="1771302" y="3418"/>
                  <a:pt x="1803418" y="25716"/>
                  <a:pt x="1803664" y="66600"/>
                </a:cubicBezTo>
                <a:cubicBezTo>
                  <a:pt x="1804282" y="163177"/>
                  <a:pt x="1809615" y="233743"/>
                  <a:pt x="1803664" y="332990"/>
                </a:cubicBezTo>
                <a:cubicBezTo>
                  <a:pt x="1797507" y="368193"/>
                  <a:pt x="1773028" y="398983"/>
                  <a:pt x="1737064" y="399590"/>
                </a:cubicBezTo>
                <a:cubicBezTo>
                  <a:pt x="1471499" y="377549"/>
                  <a:pt x="1426223" y="372260"/>
                  <a:pt x="1163538" y="399590"/>
                </a:cubicBezTo>
                <a:cubicBezTo>
                  <a:pt x="900853" y="426920"/>
                  <a:pt x="750888" y="412263"/>
                  <a:pt x="590012" y="399590"/>
                </a:cubicBezTo>
                <a:cubicBezTo>
                  <a:pt x="429136" y="386917"/>
                  <a:pt x="219220" y="3739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صافي الأصول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99A148-37FC-2012-5BDF-4E489FAC1F17}"/>
              </a:ext>
            </a:extLst>
          </p:cNvPr>
          <p:cNvCxnSpPr>
            <a:cxnSpLocks/>
          </p:cNvCxnSpPr>
          <p:nvPr/>
        </p:nvCxnSpPr>
        <p:spPr>
          <a:xfrm flipH="1">
            <a:off x="5423410" y="5712127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4DA044A-81DE-344E-A39D-330EED88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88" y="5520116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74933CC-5034-FDCD-BF0A-F96C12F91DB7}"/>
              </a:ext>
            </a:extLst>
          </p:cNvPr>
          <p:cNvSpPr/>
          <p:nvPr/>
        </p:nvSpPr>
        <p:spPr>
          <a:xfrm>
            <a:off x="3267178" y="5453173"/>
            <a:ext cx="1986799" cy="399590"/>
          </a:xfrm>
          <a:custGeom>
            <a:avLst/>
            <a:gdLst>
              <a:gd name="connsiteX0" fmla="*/ 0 w 1986799"/>
              <a:gd name="connsiteY0" fmla="*/ 66600 h 399590"/>
              <a:gd name="connsiteX1" fmla="*/ 66600 w 1986799"/>
              <a:gd name="connsiteY1" fmla="*/ 0 h 399590"/>
              <a:gd name="connsiteX2" fmla="*/ 703002 w 1986799"/>
              <a:gd name="connsiteY2" fmla="*/ 0 h 399590"/>
              <a:gd name="connsiteX3" fmla="*/ 1339405 w 1986799"/>
              <a:gd name="connsiteY3" fmla="*/ 0 h 399590"/>
              <a:gd name="connsiteX4" fmla="*/ 1920199 w 1986799"/>
              <a:gd name="connsiteY4" fmla="*/ 0 h 399590"/>
              <a:gd name="connsiteX5" fmla="*/ 1986799 w 1986799"/>
              <a:gd name="connsiteY5" fmla="*/ 66600 h 399590"/>
              <a:gd name="connsiteX6" fmla="*/ 1986799 w 1986799"/>
              <a:gd name="connsiteY6" fmla="*/ 332990 h 399590"/>
              <a:gd name="connsiteX7" fmla="*/ 1920199 w 1986799"/>
              <a:gd name="connsiteY7" fmla="*/ 399590 h 399590"/>
              <a:gd name="connsiteX8" fmla="*/ 1283797 w 1986799"/>
              <a:gd name="connsiteY8" fmla="*/ 399590 h 399590"/>
              <a:gd name="connsiteX9" fmla="*/ 647394 w 1986799"/>
              <a:gd name="connsiteY9" fmla="*/ 399590 h 399590"/>
              <a:gd name="connsiteX10" fmla="*/ 66600 w 1986799"/>
              <a:gd name="connsiteY10" fmla="*/ 399590 h 399590"/>
              <a:gd name="connsiteX11" fmla="*/ 0 w 1986799"/>
              <a:gd name="connsiteY11" fmla="*/ 332990 h 399590"/>
              <a:gd name="connsiteX12" fmla="*/ 0 w 198679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679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70780" y="-18508"/>
                  <a:pt x="569419" y="8335"/>
                  <a:pt x="703002" y="0"/>
                </a:cubicBezTo>
                <a:cubicBezTo>
                  <a:pt x="836585" y="-8335"/>
                  <a:pt x="1101584" y="2779"/>
                  <a:pt x="1339405" y="0"/>
                </a:cubicBezTo>
                <a:cubicBezTo>
                  <a:pt x="1577226" y="-2779"/>
                  <a:pt x="1772770" y="16432"/>
                  <a:pt x="1920199" y="0"/>
                </a:cubicBezTo>
                <a:cubicBezTo>
                  <a:pt x="1952536" y="-436"/>
                  <a:pt x="1989698" y="28393"/>
                  <a:pt x="1986799" y="66600"/>
                </a:cubicBezTo>
                <a:cubicBezTo>
                  <a:pt x="1996273" y="138300"/>
                  <a:pt x="1974307" y="226928"/>
                  <a:pt x="1986799" y="332990"/>
                </a:cubicBezTo>
                <a:cubicBezTo>
                  <a:pt x="1977977" y="369513"/>
                  <a:pt x="1956501" y="398583"/>
                  <a:pt x="1920199" y="399590"/>
                </a:cubicBezTo>
                <a:cubicBezTo>
                  <a:pt x="1667258" y="390637"/>
                  <a:pt x="1588742" y="404783"/>
                  <a:pt x="1283797" y="399590"/>
                </a:cubicBezTo>
                <a:cubicBezTo>
                  <a:pt x="978852" y="394397"/>
                  <a:pt x="924581" y="407965"/>
                  <a:pt x="647394" y="399590"/>
                </a:cubicBezTo>
                <a:cubicBezTo>
                  <a:pt x="370207" y="391215"/>
                  <a:pt x="352818" y="41345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867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6930" y="28965"/>
                  <a:pt x="428624" y="30723"/>
                  <a:pt x="684466" y="0"/>
                </a:cubicBezTo>
                <a:cubicBezTo>
                  <a:pt x="940308" y="-30723"/>
                  <a:pt x="1054537" y="4052"/>
                  <a:pt x="1339405" y="0"/>
                </a:cubicBezTo>
                <a:cubicBezTo>
                  <a:pt x="1624273" y="-4052"/>
                  <a:pt x="1748095" y="-4267"/>
                  <a:pt x="1920199" y="0"/>
                </a:cubicBezTo>
                <a:cubicBezTo>
                  <a:pt x="1954437" y="3418"/>
                  <a:pt x="1986553" y="25716"/>
                  <a:pt x="1986799" y="66600"/>
                </a:cubicBezTo>
                <a:cubicBezTo>
                  <a:pt x="1987417" y="163177"/>
                  <a:pt x="1992750" y="233743"/>
                  <a:pt x="1986799" y="332990"/>
                </a:cubicBezTo>
                <a:cubicBezTo>
                  <a:pt x="1980642" y="368193"/>
                  <a:pt x="1956163" y="398983"/>
                  <a:pt x="1920199" y="399590"/>
                </a:cubicBezTo>
                <a:cubicBezTo>
                  <a:pt x="1653124" y="372496"/>
                  <a:pt x="1583434" y="383170"/>
                  <a:pt x="1283797" y="399590"/>
                </a:cubicBezTo>
                <a:cubicBezTo>
                  <a:pt x="984160" y="416010"/>
                  <a:pt x="868196" y="389781"/>
                  <a:pt x="647394" y="399590"/>
                </a:cubicBezTo>
                <a:cubicBezTo>
                  <a:pt x="426592" y="409399"/>
                  <a:pt x="320216" y="381881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Return on Assets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9A9099E-6C27-1290-4CB5-1EB6EA2392DC}"/>
              </a:ext>
            </a:extLst>
          </p:cNvPr>
          <p:cNvSpPr/>
          <p:nvPr/>
        </p:nvSpPr>
        <p:spPr>
          <a:xfrm>
            <a:off x="7960222" y="5474194"/>
            <a:ext cx="2196833" cy="399590"/>
          </a:xfrm>
          <a:custGeom>
            <a:avLst/>
            <a:gdLst>
              <a:gd name="connsiteX0" fmla="*/ 0 w 2196833"/>
              <a:gd name="connsiteY0" fmla="*/ 66600 h 399590"/>
              <a:gd name="connsiteX1" fmla="*/ 66600 w 2196833"/>
              <a:gd name="connsiteY1" fmla="*/ 0 h 399590"/>
              <a:gd name="connsiteX2" fmla="*/ 775114 w 2196833"/>
              <a:gd name="connsiteY2" fmla="*/ 0 h 399590"/>
              <a:gd name="connsiteX3" fmla="*/ 1483628 w 2196833"/>
              <a:gd name="connsiteY3" fmla="*/ 0 h 399590"/>
              <a:gd name="connsiteX4" fmla="*/ 2130233 w 2196833"/>
              <a:gd name="connsiteY4" fmla="*/ 0 h 399590"/>
              <a:gd name="connsiteX5" fmla="*/ 2196833 w 2196833"/>
              <a:gd name="connsiteY5" fmla="*/ 66600 h 399590"/>
              <a:gd name="connsiteX6" fmla="*/ 2196833 w 2196833"/>
              <a:gd name="connsiteY6" fmla="*/ 332990 h 399590"/>
              <a:gd name="connsiteX7" fmla="*/ 2130233 w 2196833"/>
              <a:gd name="connsiteY7" fmla="*/ 399590 h 399590"/>
              <a:gd name="connsiteX8" fmla="*/ 1421719 w 2196833"/>
              <a:gd name="connsiteY8" fmla="*/ 399590 h 399590"/>
              <a:gd name="connsiteX9" fmla="*/ 713205 w 2196833"/>
              <a:gd name="connsiteY9" fmla="*/ 399590 h 399590"/>
              <a:gd name="connsiteX10" fmla="*/ 66600 w 2196833"/>
              <a:gd name="connsiteY10" fmla="*/ 399590 h 399590"/>
              <a:gd name="connsiteX11" fmla="*/ 0 w 2196833"/>
              <a:gd name="connsiteY11" fmla="*/ 332990 h 399590"/>
              <a:gd name="connsiteX12" fmla="*/ 0 w 21968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68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90100" y="15703"/>
                  <a:pt x="467211" y="18615"/>
                  <a:pt x="775114" y="0"/>
                </a:cubicBezTo>
                <a:cubicBezTo>
                  <a:pt x="1083017" y="-18615"/>
                  <a:pt x="1158327" y="-34429"/>
                  <a:pt x="1483628" y="0"/>
                </a:cubicBezTo>
                <a:cubicBezTo>
                  <a:pt x="1808929" y="34429"/>
                  <a:pt x="1871958" y="-14731"/>
                  <a:pt x="2130233" y="0"/>
                </a:cubicBezTo>
                <a:cubicBezTo>
                  <a:pt x="2162570" y="-436"/>
                  <a:pt x="2199732" y="28393"/>
                  <a:pt x="2196833" y="66600"/>
                </a:cubicBezTo>
                <a:cubicBezTo>
                  <a:pt x="2206307" y="138300"/>
                  <a:pt x="2184341" y="226928"/>
                  <a:pt x="2196833" y="332990"/>
                </a:cubicBezTo>
                <a:cubicBezTo>
                  <a:pt x="2188011" y="369513"/>
                  <a:pt x="2166535" y="398583"/>
                  <a:pt x="2130233" y="399590"/>
                </a:cubicBezTo>
                <a:cubicBezTo>
                  <a:pt x="1902805" y="401484"/>
                  <a:pt x="1646777" y="389574"/>
                  <a:pt x="1421719" y="399590"/>
                </a:cubicBezTo>
                <a:cubicBezTo>
                  <a:pt x="1196661" y="409606"/>
                  <a:pt x="1056379" y="430761"/>
                  <a:pt x="713205" y="399590"/>
                </a:cubicBezTo>
                <a:cubicBezTo>
                  <a:pt x="370031" y="368419"/>
                  <a:pt x="376531" y="367465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68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9005" y="28437"/>
                  <a:pt x="501070" y="-10082"/>
                  <a:pt x="754478" y="0"/>
                </a:cubicBezTo>
                <a:cubicBezTo>
                  <a:pt x="1007886" y="10082"/>
                  <a:pt x="1123981" y="20931"/>
                  <a:pt x="1483628" y="0"/>
                </a:cubicBezTo>
                <a:cubicBezTo>
                  <a:pt x="1843275" y="-20931"/>
                  <a:pt x="1931531" y="-8326"/>
                  <a:pt x="2130233" y="0"/>
                </a:cubicBezTo>
                <a:cubicBezTo>
                  <a:pt x="2164471" y="3418"/>
                  <a:pt x="2196587" y="25716"/>
                  <a:pt x="2196833" y="66600"/>
                </a:cubicBezTo>
                <a:cubicBezTo>
                  <a:pt x="2197451" y="163177"/>
                  <a:pt x="2202784" y="233743"/>
                  <a:pt x="2196833" y="332990"/>
                </a:cubicBezTo>
                <a:cubicBezTo>
                  <a:pt x="2190676" y="368193"/>
                  <a:pt x="2166197" y="398983"/>
                  <a:pt x="2130233" y="399590"/>
                </a:cubicBezTo>
                <a:cubicBezTo>
                  <a:pt x="1834142" y="425234"/>
                  <a:pt x="1719753" y="422500"/>
                  <a:pt x="1421719" y="399590"/>
                </a:cubicBezTo>
                <a:cubicBezTo>
                  <a:pt x="1123685" y="376680"/>
                  <a:pt x="866190" y="416170"/>
                  <a:pt x="713205" y="399590"/>
                </a:cubicBezTo>
                <a:cubicBezTo>
                  <a:pt x="560220" y="383010"/>
                  <a:pt x="306340" y="387079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العائد على الأصول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E0EFCA4-A259-CBBE-807F-D5E5F8DE3D30}"/>
              </a:ext>
            </a:extLst>
          </p:cNvPr>
          <p:cNvSpPr/>
          <p:nvPr/>
        </p:nvSpPr>
        <p:spPr>
          <a:xfrm>
            <a:off x="3163391" y="4937562"/>
            <a:ext cx="7180760" cy="1678824"/>
          </a:xfrm>
          <a:custGeom>
            <a:avLst/>
            <a:gdLst>
              <a:gd name="connsiteX0" fmla="*/ 0 w 7180760"/>
              <a:gd name="connsiteY0" fmla="*/ 279810 h 1678824"/>
              <a:gd name="connsiteX1" fmla="*/ 279810 w 7180760"/>
              <a:gd name="connsiteY1" fmla="*/ 0 h 1678824"/>
              <a:gd name="connsiteX2" fmla="*/ 1074347 w 7180760"/>
              <a:gd name="connsiteY2" fmla="*/ 0 h 1678824"/>
              <a:gd name="connsiteX3" fmla="*/ 1670249 w 7180760"/>
              <a:gd name="connsiteY3" fmla="*/ 0 h 1678824"/>
              <a:gd name="connsiteX4" fmla="*/ 2199941 w 7180760"/>
              <a:gd name="connsiteY4" fmla="*/ 0 h 1678824"/>
              <a:gd name="connsiteX5" fmla="*/ 2928266 w 7180760"/>
              <a:gd name="connsiteY5" fmla="*/ 0 h 1678824"/>
              <a:gd name="connsiteX6" fmla="*/ 3524169 w 7180760"/>
              <a:gd name="connsiteY6" fmla="*/ 0 h 1678824"/>
              <a:gd name="connsiteX7" fmla="*/ 4318705 w 7180760"/>
              <a:gd name="connsiteY7" fmla="*/ 0 h 1678824"/>
              <a:gd name="connsiteX8" fmla="*/ 4848397 w 7180760"/>
              <a:gd name="connsiteY8" fmla="*/ 0 h 1678824"/>
              <a:gd name="connsiteX9" fmla="*/ 5642933 w 7180760"/>
              <a:gd name="connsiteY9" fmla="*/ 0 h 1678824"/>
              <a:gd name="connsiteX10" fmla="*/ 6106413 w 7180760"/>
              <a:gd name="connsiteY10" fmla="*/ 0 h 1678824"/>
              <a:gd name="connsiteX11" fmla="*/ 6900950 w 7180760"/>
              <a:gd name="connsiteY11" fmla="*/ 0 h 1678824"/>
              <a:gd name="connsiteX12" fmla="*/ 7180760 w 7180760"/>
              <a:gd name="connsiteY12" fmla="*/ 279810 h 1678824"/>
              <a:gd name="connsiteX13" fmla="*/ 7180760 w 7180760"/>
              <a:gd name="connsiteY13" fmla="*/ 805836 h 1678824"/>
              <a:gd name="connsiteX14" fmla="*/ 7180760 w 7180760"/>
              <a:gd name="connsiteY14" fmla="*/ 1399014 h 1678824"/>
              <a:gd name="connsiteX15" fmla="*/ 6900950 w 7180760"/>
              <a:gd name="connsiteY15" fmla="*/ 1678824 h 1678824"/>
              <a:gd name="connsiteX16" fmla="*/ 6172625 w 7180760"/>
              <a:gd name="connsiteY16" fmla="*/ 1678824 h 1678824"/>
              <a:gd name="connsiteX17" fmla="*/ 5510511 w 7180760"/>
              <a:gd name="connsiteY17" fmla="*/ 1678824 h 1678824"/>
              <a:gd name="connsiteX18" fmla="*/ 5047031 w 7180760"/>
              <a:gd name="connsiteY18" fmla="*/ 1678824 h 1678824"/>
              <a:gd name="connsiteX19" fmla="*/ 4517340 w 7180760"/>
              <a:gd name="connsiteY19" fmla="*/ 1678824 h 1678824"/>
              <a:gd name="connsiteX20" fmla="*/ 3722803 w 7180760"/>
              <a:gd name="connsiteY20" fmla="*/ 1678824 h 1678824"/>
              <a:gd name="connsiteX21" fmla="*/ 3060689 w 7180760"/>
              <a:gd name="connsiteY21" fmla="*/ 1678824 h 1678824"/>
              <a:gd name="connsiteX22" fmla="*/ 2530998 w 7180760"/>
              <a:gd name="connsiteY22" fmla="*/ 1678824 h 1678824"/>
              <a:gd name="connsiteX23" fmla="*/ 1868884 w 7180760"/>
              <a:gd name="connsiteY23" fmla="*/ 1678824 h 1678824"/>
              <a:gd name="connsiteX24" fmla="*/ 1405404 w 7180760"/>
              <a:gd name="connsiteY24" fmla="*/ 1678824 h 1678824"/>
              <a:gd name="connsiteX25" fmla="*/ 941924 w 7180760"/>
              <a:gd name="connsiteY25" fmla="*/ 1678824 h 1678824"/>
              <a:gd name="connsiteX26" fmla="*/ 279810 w 7180760"/>
              <a:gd name="connsiteY26" fmla="*/ 1678824 h 1678824"/>
              <a:gd name="connsiteX27" fmla="*/ 0 w 7180760"/>
              <a:gd name="connsiteY27" fmla="*/ 1399014 h 1678824"/>
              <a:gd name="connsiteX28" fmla="*/ 0 w 7180760"/>
              <a:gd name="connsiteY28" fmla="*/ 872988 h 1678824"/>
              <a:gd name="connsiteX29" fmla="*/ 0 w 7180760"/>
              <a:gd name="connsiteY29" fmla="*/ 279810 h 16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80760" h="1678824" extrusionOk="0">
                <a:moveTo>
                  <a:pt x="0" y="279810"/>
                </a:moveTo>
                <a:cubicBezTo>
                  <a:pt x="-27933" y="108045"/>
                  <a:pt x="90083" y="13208"/>
                  <a:pt x="279810" y="0"/>
                </a:cubicBezTo>
                <a:cubicBezTo>
                  <a:pt x="524970" y="31512"/>
                  <a:pt x="869766" y="25908"/>
                  <a:pt x="1074347" y="0"/>
                </a:cubicBezTo>
                <a:cubicBezTo>
                  <a:pt x="1278928" y="-25908"/>
                  <a:pt x="1460035" y="12785"/>
                  <a:pt x="1670249" y="0"/>
                </a:cubicBezTo>
                <a:cubicBezTo>
                  <a:pt x="1880463" y="-12785"/>
                  <a:pt x="1978032" y="26044"/>
                  <a:pt x="2199941" y="0"/>
                </a:cubicBezTo>
                <a:cubicBezTo>
                  <a:pt x="2421850" y="-26044"/>
                  <a:pt x="2612790" y="17931"/>
                  <a:pt x="2928266" y="0"/>
                </a:cubicBezTo>
                <a:cubicBezTo>
                  <a:pt x="3243742" y="-17931"/>
                  <a:pt x="3391546" y="-16622"/>
                  <a:pt x="3524169" y="0"/>
                </a:cubicBezTo>
                <a:cubicBezTo>
                  <a:pt x="3656792" y="16622"/>
                  <a:pt x="4018882" y="15919"/>
                  <a:pt x="4318705" y="0"/>
                </a:cubicBezTo>
                <a:cubicBezTo>
                  <a:pt x="4618528" y="-15919"/>
                  <a:pt x="4677170" y="11106"/>
                  <a:pt x="4848397" y="0"/>
                </a:cubicBezTo>
                <a:cubicBezTo>
                  <a:pt x="5019624" y="-11106"/>
                  <a:pt x="5262221" y="-8777"/>
                  <a:pt x="5642933" y="0"/>
                </a:cubicBezTo>
                <a:cubicBezTo>
                  <a:pt x="6023645" y="8777"/>
                  <a:pt x="5931024" y="-803"/>
                  <a:pt x="6106413" y="0"/>
                </a:cubicBezTo>
                <a:cubicBezTo>
                  <a:pt x="6281802" y="803"/>
                  <a:pt x="6509665" y="-16038"/>
                  <a:pt x="6900950" y="0"/>
                </a:cubicBezTo>
                <a:cubicBezTo>
                  <a:pt x="7064778" y="13834"/>
                  <a:pt x="7181372" y="131618"/>
                  <a:pt x="7180760" y="279810"/>
                </a:cubicBezTo>
                <a:cubicBezTo>
                  <a:pt x="7184856" y="520160"/>
                  <a:pt x="7193321" y="601612"/>
                  <a:pt x="7180760" y="805836"/>
                </a:cubicBezTo>
                <a:cubicBezTo>
                  <a:pt x="7168199" y="1010060"/>
                  <a:pt x="7198475" y="1102964"/>
                  <a:pt x="7180760" y="1399014"/>
                </a:cubicBezTo>
                <a:cubicBezTo>
                  <a:pt x="7145912" y="1559271"/>
                  <a:pt x="7043497" y="1670552"/>
                  <a:pt x="6900950" y="1678824"/>
                </a:cubicBezTo>
                <a:cubicBezTo>
                  <a:pt x="6654743" y="1708424"/>
                  <a:pt x="6476723" y="1688715"/>
                  <a:pt x="6172625" y="1678824"/>
                </a:cubicBezTo>
                <a:cubicBezTo>
                  <a:pt x="5868528" y="1668933"/>
                  <a:pt x="5775642" y="1689923"/>
                  <a:pt x="5510511" y="1678824"/>
                </a:cubicBezTo>
                <a:cubicBezTo>
                  <a:pt x="5245380" y="1667725"/>
                  <a:pt x="5254015" y="1678319"/>
                  <a:pt x="5047031" y="1678824"/>
                </a:cubicBezTo>
                <a:cubicBezTo>
                  <a:pt x="4840047" y="1679329"/>
                  <a:pt x="4629434" y="1693589"/>
                  <a:pt x="4517340" y="1678824"/>
                </a:cubicBezTo>
                <a:cubicBezTo>
                  <a:pt x="4405246" y="1664059"/>
                  <a:pt x="3934474" y="1703942"/>
                  <a:pt x="3722803" y="1678824"/>
                </a:cubicBezTo>
                <a:cubicBezTo>
                  <a:pt x="3511132" y="1653706"/>
                  <a:pt x="3195586" y="1683238"/>
                  <a:pt x="3060689" y="1678824"/>
                </a:cubicBezTo>
                <a:cubicBezTo>
                  <a:pt x="2925792" y="1674410"/>
                  <a:pt x="2763900" y="1695733"/>
                  <a:pt x="2530998" y="1678824"/>
                </a:cubicBezTo>
                <a:cubicBezTo>
                  <a:pt x="2298096" y="1661915"/>
                  <a:pt x="2130475" y="1688379"/>
                  <a:pt x="1868884" y="1678824"/>
                </a:cubicBezTo>
                <a:cubicBezTo>
                  <a:pt x="1607293" y="1669269"/>
                  <a:pt x="1507797" y="1665026"/>
                  <a:pt x="1405404" y="1678824"/>
                </a:cubicBezTo>
                <a:cubicBezTo>
                  <a:pt x="1303011" y="1692622"/>
                  <a:pt x="1067765" y="1698904"/>
                  <a:pt x="941924" y="1678824"/>
                </a:cubicBezTo>
                <a:cubicBezTo>
                  <a:pt x="816083" y="1658744"/>
                  <a:pt x="505930" y="1681303"/>
                  <a:pt x="279810" y="1678824"/>
                </a:cubicBezTo>
                <a:cubicBezTo>
                  <a:pt x="135038" y="1682241"/>
                  <a:pt x="6072" y="1574002"/>
                  <a:pt x="0" y="1399014"/>
                </a:cubicBezTo>
                <a:cubicBezTo>
                  <a:pt x="-19651" y="1281306"/>
                  <a:pt x="938" y="988745"/>
                  <a:pt x="0" y="872988"/>
                </a:cubicBezTo>
                <a:cubicBezTo>
                  <a:pt x="-938" y="757231"/>
                  <a:pt x="27322" y="547870"/>
                  <a:pt x="0" y="27981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6AF909-7A91-149D-5FF3-6ECB6FE2D026}"/>
              </a:ext>
            </a:extLst>
          </p:cNvPr>
          <p:cNvSpPr/>
          <p:nvPr/>
        </p:nvSpPr>
        <p:spPr>
          <a:xfrm>
            <a:off x="783590" y="5292642"/>
            <a:ext cx="2138603" cy="838969"/>
          </a:xfrm>
          <a:custGeom>
            <a:avLst/>
            <a:gdLst>
              <a:gd name="connsiteX0" fmla="*/ 0 w 2138603"/>
              <a:gd name="connsiteY0" fmla="*/ 139831 h 838969"/>
              <a:gd name="connsiteX1" fmla="*/ 139831 w 2138603"/>
              <a:gd name="connsiteY1" fmla="*/ 0 h 838969"/>
              <a:gd name="connsiteX2" fmla="*/ 778067 w 2138603"/>
              <a:gd name="connsiteY2" fmla="*/ 0 h 838969"/>
              <a:gd name="connsiteX3" fmla="*/ 1416304 w 2138603"/>
              <a:gd name="connsiteY3" fmla="*/ 0 h 838969"/>
              <a:gd name="connsiteX4" fmla="*/ 1998772 w 2138603"/>
              <a:gd name="connsiteY4" fmla="*/ 0 h 838969"/>
              <a:gd name="connsiteX5" fmla="*/ 2138603 w 2138603"/>
              <a:gd name="connsiteY5" fmla="*/ 139831 h 838969"/>
              <a:gd name="connsiteX6" fmla="*/ 2138603 w 2138603"/>
              <a:gd name="connsiteY6" fmla="*/ 699138 h 838969"/>
              <a:gd name="connsiteX7" fmla="*/ 1998772 w 2138603"/>
              <a:gd name="connsiteY7" fmla="*/ 838969 h 838969"/>
              <a:gd name="connsiteX8" fmla="*/ 1360536 w 2138603"/>
              <a:gd name="connsiteY8" fmla="*/ 838969 h 838969"/>
              <a:gd name="connsiteX9" fmla="*/ 722299 w 2138603"/>
              <a:gd name="connsiteY9" fmla="*/ 838969 h 838969"/>
              <a:gd name="connsiteX10" fmla="*/ 139831 w 2138603"/>
              <a:gd name="connsiteY10" fmla="*/ 838969 h 838969"/>
              <a:gd name="connsiteX11" fmla="*/ 0 w 2138603"/>
              <a:gd name="connsiteY11" fmla="*/ 699138 h 838969"/>
              <a:gd name="connsiteX12" fmla="*/ 0 w 2138603"/>
              <a:gd name="connsiteY12" fmla="*/ 139831 h 8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8603" h="838969" fill="none" extrusionOk="0">
                <a:moveTo>
                  <a:pt x="0" y="139831"/>
                </a:moveTo>
                <a:cubicBezTo>
                  <a:pt x="-1572" y="61653"/>
                  <a:pt x="69757" y="-8258"/>
                  <a:pt x="139831" y="0"/>
                </a:cubicBezTo>
                <a:cubicBezTo>
                  <a:pt x="341000" y="27130"/>
                  <a:pt x="624882" y="23479"/>
                  <a:pt x="778067" y="0"/>
                </a:cubicBezTo>
                <a:cubicBezTo>
                  <a:pt x="931252" y="-23479"/>
                  <a:pt x="1146237" y="6588"/>
                  <a:pt x="1416304" y="0"/>
                </a:cubicBezTo>
                <a:cubicBezTo>
                  <a:pt x="1686371" y="-6588"/>
                  <a:pt x="1760752" y="-27966"/>
                  <a:pt x="1998772" y="0"/>
                </a:cubicBezTo>
                <a:cubicBezTo>
                  <a:pt x="2058881" y="-1680"/>
                  <a:pt x="2142834" y="60524"/>
                  <a:pt x="2138603" y="139831"/>
                </a:cubicBezTo>
                <a:cubicBezTo>
                  <a:pt x="2113836" y="265842"/>
                  <a:pt x="2111179" y="441770"/>
                  <a:pt x="2138603" y="699138"/>
                </a:cubicBezTo>
                <a:cubicBezTo>
                  <a:pt x="2125334" y="775975"/>
                  <a:pt x="2073631" y="833996"/>
                  <a:pt x="1998772" y="838969"/>
                </a:cubicBezTo>
                <a:cubicBezTo>
                  <a:pt x="1852667" y="834816"/>
                  <a:pt x="1508413" y="807906"/>
                  <a:pt x="1360536" y="838969"/>
                </a:cubicBezTo>
                <a:cubicBezTo>
                  <a:pt x="1212659" y="870032"/>
                  <a:pt x="861700" y="808154"/>
                  <a:pt x="722299" y="838969"/>
                </a:cubicBezTo>
                <a:cubicBezTo>
                  <a:pt x="582898" y="869784"/>
                  <a:pt x="297470" y="859704"/>
                  <a:pt x="139831" y="838969"/>
                </a:cubicBezTo>
                <a:cubicBezTo>
                  <a:pt x="60735" y="831772"/>
                  <a:pt x="-7783" y="768669"/>
                  <a:pt x="0" y="699138"/>
                </a:cubicBezTo>
                <a:cubicBezTo>
                  <a:pt x="-13357" y="435984"/>
                  <a:pt x="14828" y="254122"/>
                  <a:pt x="0" y="139831"/>
                </a:cubicBezTo>
                <a:close/>
              </a:path>
              <a:path w="2138603" h="838969" stroke="0" extrusionOk="0">
                <a:moveTo>
                  <a:pt x="0" y="139831"/>
                </a:moveTo>
                <a:cubicBezTo>
                  <a:pt x="4226" y="56534"/>
                  <a:pt x="61376" y="9143"/>
                  <a:pt x="139831" y="0"/>
                </a:cubicBezTo>
                <a:cubicBezTo>
                  <a:pt x="334237" y="-12699"/>
                  <a:pt x="453868" y="-29105"/>
                  <a:pt x="759478" y="0"/>
                </a:cubicBezTo>
                <a:cubicBezTo>
                  <a:pt x="1065088" y="29105"/>
                  <a:pt x="1106320" y="-4099"/>
                  <a:pt x="1416304" y="0"/>
                </a:cubicBezTo>
                <a:cubicBezTo>
                  <a:pt x="1726288" y="4099"/>
                  <a:pt x="1760999" y="-18246"/>
                  <a:pt x="1998772" y="0"/>
                </a:cubicBezTo>
                <a:cubicBezTo>
                  <a:pt x="2066612" y="12611"/>
                  <a:pt x="2138128" y="54683"/>
                  <a:pt x="2138603" y="139831"/>
                </a:cubicBezTo>
                <a:cubicBezTo>
                  <a:pt x="2123737" y="324508"/>
                  <a:pt x="2122088" y="520259"/>
                  <a:pt x="2138603" y="699138"/>
                </a:cubicBezTo>
                <a:cubicBezTo>
                  <a:pt x="2122046" y="772118"/>
                  <a:pt x="2061454" y="828185"/>
                  <a:pt x="1998772" y="838969"/>
                </a:cubicBezTo>
                <a:cubicBezTo>
                  <a:pt x="1727990" y="825712"/>
                  <a:pt x="1661510" y="811805"/>
                  <a:pt x="1360536" y="838969"/>
                </a:cubicBezTo>
                <a:cubicBezTo>
                  <a:pt x="1059562" y="866133"/>
                  <a:pt x="938363" y="839074"/>
                  <a:pt x="722299" y="838969"/>
                </a:cubicBezTo>
                <a:cubicBezTo>
                  <a:pt x="506235" y="838864"/>
                  <a:pt x="339121" y="841333"/>
                  <a:pt x="139831" y="838969"/>
                </a:cubicBezTo>
                <a:cubicBezTo>
                  <a:pt x="73163" y="848881"/>
                  <a:pt x="-3201" y="770630"/>
                  <a:pt x="0" y="699138"/>
                </a:cubicBezTo>
                <a:cubicBezTo>
                  <a:pt x="-2591" y="541233"/>
                  <a:pt x="21173" y="399636"/>
                  <a:pt x="0" y="1398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الأصول كلها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على تحقيق ربح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6DE504-AFDE-C39F-9B9E-A60FD9328025}"/>
              </a:ext>
            </a:extLst>
          </p:cNvPr>
          <p:cNvSpPr/>
          <p:nvPr/>
        </p:nvSpPr>
        <p:spPr>
          <a:xfrm>
            <a:off x="7136762" y="6017002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6FAF14-119D-7AF8-3A19-C9C84DF6A359}"/>
              </a:ext>
            </a:extLst>
          </p:cNvPr>
          <p:cNvSpPr/>
          <p:nvPr/>
        </p:nvSpPr>
        <p:spPr>
          <a:xfrm>
            <a:off x="3067049" y="96378"/>
            <a:ext cx="2186927" cy="4508960"/>
          </a:xfrm>
          <a:custGeom>
            <a:avLst/>
            <a:gdLst>
              <a:gd name="connsiteX0" fmla="*/ 0 w 2186927"/>
              <a:gd name="connsiteY0" fmla="*/ 364495 h 4508960"/>
              <a:gd name="connsiteX1" fmla="*/ 364495 w 2186927"/>
              <a:gd name="connsiteY1" fmla="*/ 0 h 4508960"/>
              <a:gd name="connsiteX2" fmla="*/ 879633 w 2186927"/>
              <a:gd name="connsiteY2" fmla="*/ 0 h 4508960"/>
              <a:gd name="connsiteX3" fmla="*/ 1351032 w 2186927"/>
              <a:gd name="connsiteY3" fmla="*/ 0 h 4508960"/>
              <a:gd name="connsiteX4" fmla="*/ 1822432 w 2186927"/>
              <a:gd name="connsiteY4" fmla="*/ 0 h 4508960"/>
              <a:gd name="connsiteX5" fmla="*/ 2186927 w 2186927"/>
              <a:gd name="connsiteY5" fmla="*/ 364495 h 4508960"/>
              <a:gd name="connsiteX6" fmla="*/ 2186927 w 2186927"/>
              <a:gd name="connsiteY6" fmla="*/ 918891 h 4508960"/>
              <a:gd name="connsiteX7" fmla="*/ 2186927 w 2186927"/>
              <a:gd name="connsiteY7" fmla="*/ 1473286 h 4508960"/>
              <a:gd name="connsiteX8" fmla="*/ 2186927 w 2186927"/>
              <a:gd name="connsiteY8" fmla="*/ 2178881 h 4508960"/>
              <a:gd name="connsiteX9" fmla="*/ 2186927 w 2186927"/>
              <a:gd name="connsiteY9" fmla="*/ 2695477 h 4508960"/>
              <a:gd name="connsiteX10" fmla="*/ 2186927 w 2186927"/>
              <a:gd name="connsiteY10" fmla="*/ 3325472 h 4508960"/>
              <a:gd name="connsiteX11" fmla="*/ 2186927 w 2186927"/>
              <a:gd name="connsiteY11" fmla="*/ 4144465 h 4508960"/>
              <a:gd name="connsiteX12" fmla="*/ 1822432 w 2186927"/>
              <a:gd name="connsiteY12" fmla="*/ 4508960 h 4508960"/>
              <a:gd name="connsiteX13" fmla="*/ 1336453 w 2186927"/>
              <a:gd name="connsiteY13" fmla="*/ 4508960 h 4508960"/>
              <a:gd name="connsiteX14" fmla="*/ 879633 w 2186927"/>
              <a:gd name="connsiteY14" fmla="*/ 4508960 h 4508960"/>
              <a:gd name="connsiteX15" fmla="*/ 364495 w 2186927"/>
              <a:gd name="connsiteY15" fmla="*/ 4508960 h 4508960"/>
              <a:gd name="connsiteX16" fmla="*/ 0 w 2186927"/>
              <a:gd name="connsiteY16" fmla="*/ 4144465 h 4508960"/>
              <a:gd name="connsiteX17" fmla="*/ 0 w 2186927"/>
              <a:gd name="connsiteY17" fmla="*/ 3476670 h 4508960"/>
              <a:gd name="connsiteX18" fmla="*/ 0 w 2186927"/>
              <a:gd name="connsiteY18" fmla="*/ 2922275 h 4508960"/>
              <a:gd name="connsiteX19" fmla="*/ 0 w 2186927"/>
              <a:gd name="connsiteY19" fmla="*/ 2216680 h 4508960"/>
              <a:gd name="connsiteX20" fmla="*/ 0 w 2186927"/>
              <a:gd name="connsiteY20" fmla="*/ 1586685 h 4508960"/>
              <a:gd name="connsiteX21" fmla="*/ 0 w 2186927"/>
              <a:gd name="connsiteY21" fmla="*/ 1032290 h 4508960"/>
              <a:gd name="connsiteX22" fmla="*/ 0 w 2186927"/>
              <a:gd name="connsiteY22" fmla="*/ 364495 h 45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86927" h="4508960" extrusionOk="0">
                <a:moveTo>
                  <a:pt x="0" y="364495"/>
                </a:moveTo>
                <a:cubicBezTo>
                  <a:pt x="-15696" y="153508"/>
                  <a:pt x="147239" y="5987"/>
                  <a:pt x="364495" y="0"/>
                </a:cubicBezTo>
                <a:cubicBezTo>
                  <a:pt x="481443" y="-23691"/>
                  <a:pt x="671823" y="7978"/>
                  <a:pt x="879633" y="0"/>
                </a:cubicBezTo>
                <a:cubicBezTo>
                  <a:pt x="1087443" y="-7978"/>
                  <a:pt x="1130429" y="-5632"/>
                  <a:pt x="1351032" y="0"/>
                </a:cubicBezTo>
                <a:cubicBezTo>
                  <a:pt x="1571635" y="5632"/>
                  <a:pt x="1669970" y="9310"/>
                  <a:pt x="1822432" y="0"/>
                </a:cubicBezTo>
                <a:cubicBezTo>
                  <a:pt x="2010285" y="-43327"/>
                  <a:pt x="2198023" y="122130"/>
                  <a:pt x="2186927" y="364495"/>
                </a:cubicBezTo>
                <a:cubicBezTo>
                  <a:pt x="2203859" y="543157"/>
                  <a:pt x="2213856" y="645310"/>
                  <a:pt x="2186927" y="918891"/>
                </a:cubicBezTo>
                <a:cubicBezTo>
                  <a:pt x="2159998" y="1192472"/>
                  <a:pt x="2165950" y="1218752"/>
                  <a:pt x="2186927" y="1473286"/>
                </a:cubicBezTo>
                <a:cubicBezTo>
                  <a:pt x="2207904" y="1727821"/>
                  <a:pt x="2197130" y="1922721"/>
                  <a:pt x="2186927" y="2178881"/>
                </a:cubicBezTo>
                <a:cubicBezTo>
                  <a:pt x="2176724" y="2435041"/>
                  <a:pt x="2186088" y="2488122"/>
                  <a:pt x="2186927" y="2695477"/>
                </a:cubicBezTo>
                <a:cubicBezTo>
                  <a:pt x="2187766" y="2902832"/>
                  <a:pt x="2187104" y="3181943"/>
                  <a:pt x="2186927" y="3325472"/>
                </a:cubicBezTo>
                <a:cubicBezTo>
                  <a:pt x="2186750" y="3469001"/>
                  <a:pt x="2157518" y="3782646"/>
                  <a:pt x="2186927" y="4144465"/>
                </a:cubicBezTo>
                <a:cubicBezTo>
                  <a:pt x="2208762" y="4324194"/>
                  <a:pt x="2040969" y="4497848"/>
                  <a:pt x="1822432" y="4508960"/>
                </a:cubicBezTo>
                <a:cubicBezTo>
                  <a:pt x="1683780" y="4496541"/>
                  <a:pt x="1530803" y="4522085"/>
                  <a:pt x="1336453" y="4508960"/>
                </a:cubicBezTo>
                <a:cubicBezTo>
                  <a:pt x="1142103" y="4495835"/>
                  <a:pt x="1009235" y="4517094"/>
                  <a:pt x="879633" y="4508960"/>
                </a:cubicBezTo>
                <a:cubicBezTo>
                  <a:pt x="750031" y="4500826"/>
                  <a:pt x="621402" y="4489846"/>
                  <a:pt x="364495" y="4508960"/>
                </a:cubicBezTo>
                <a:cubicBezTo>
                  <a:pt x="150225" y="4482532"/>
                  <a:pt x="2510" y="4311823"/>
                  <a:pt x="0" y="4144465"/>
                </a:cubicBezTo>
                <a:cubicBezTo>
                  <a:pt x="2224" y="3945272"/>
                  <a:pt x="20262" y="3772759"/>
                  <a:pt x="0" y="3476670"/>
                </a:cubicBezTo>
                <a:cubicBezTo>
                  <a:pt x="-20262" y="3180581"/>
                  <a:pt x="-10928" y="3064860"/>
                  <a:pt x="0" y="2922275"/>
                </a:cubicBezTo>
                <a:cubicBezTo>
                  <a:pt x="10928" y="2779690"/>
                  <a:pt x="-29375" y="2479648"/>
                  <a:pt x="0" y="2216680"/>
                </a:cubicBezTo>
                <a:cubicBezTo>
                  <a:pt x="29375" y="1953713"/>
                  <a:pt x="10057" y="1816188"/>
                  <a:pt x="0" y="1586685"/>
                </a:cubicBezTo>
                <a:cubicBezTo>
                  <a:pt x="-10057" y="1357183"/>
                  <a:pt x="6311" y="1254458"/>
                  <a:pt x="0" y="1032290"/>
                </a:cubicBezTo>
                <a:cubicBezTo>
                  <a:pt x="-6311" y="810122"/>
                  <a:pt x="-8593" y="528917"/>
                  <a:pt x="0" y="364495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36C7211-9E8A-EA75-FE24-70CCEA4309A8}"/>
              </a:ext>
            </a:extLst>
          </p:cNvPr>
          <p:cNvSpPr/>
          <p:nvPr/>
        </p:nvSpPr>
        <p:spPr>
          <a:xfrm>
            <a:off x="278784" y="3914774"/>
            <a:ext cx="1269029" cy="948097"/>
          </a:xfrm>
          <a:custGeom>
            <a:avLst/>
            <a:gdLst>
              <a:gd name="connsiteX0" fmla="*/ 0 w 1269029"/>
              <a:gd name="connsiteY0" fmla="*/ 158019 h 948097"/>
              <a:gd name="connsiteX1" fmla="*/ 158019 w 1269029"/>
              <a:gd name="connsiteY1" fmla="*/ 0 h 948097"/>
              <a:gd name="connsiteX2" fmla="*/ 653574 w 1269029"/>
              <a:gd name="connsiteY2" fmla="*/ 0 h 948097"/>
              <a:gd name="connsiteX3" fmla="*/ 1111010 w 1269029"/>
              <a:gd name="connsiteY3" fmla="*/ 0 h 948097"/>
              <a:gd name="connsiteX4" fmla="*/ 1269029 w 1269029"/>
              <a:gd name="connsiteY4" fmla="*/ 158019 h 948097"/>
              <a:gd name="connsiteX5" fmla="*/ 1269029 w 1269029"/>
              <a:gd name="connsiteY5" fmla="*/ 790078 h 948097"/>
              <a:gd name="connsiteX6" fmla="*/ 1111010 w 1269029"/>
              <a:gd name="connsiteY6" fmla="*/ 948097 h 948097"/>
              <a:gd name="connsiteX7" fmla="*/ 634515 w 1269029"/>
              <a:gd name="connsiteY7" fmla="*/ 948097 h 948097"/>
              <a:gd name="connsiteX8" fmla="*/ 158019 w 1269029"/>
              <a:gd name="connsiteY8" fmla="*/ 948097 h 948097"/>
              <a:gd name="connsiteX9" fmla="*/ 0 w 1269029"/>
              <a:gd name="connsiteY9" fmla="*/ 790078 h 948097"/>
              <a:gd name="connsiteX10" fmla="*/ 0 w 1269029"/>
              <a:gd name="connsiteY10" fmla="*/ 158019 h 9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9029" h="948097" extrusionOk="0">
                <a:moveTo>
                  <a:pt x="0" y="158019"/>
                </a:moveTo>
                <a:cubicBezTo>
                  <a:pt x="-14386" y="61874"/>
                  <a:pt x="64634" y="2295"/>
                  <a:pt x="158019" y="0"/>
                </a:cubicBezTo>
                <a:cubicBezTo>
                  <a:pt x="314205" y="-535"/>
                  <a:pt x="467223" y="-6545"/>
                  <a:pt x="653574" y="0"/>
                </a:cubicBezTo>
                <a:cubicBezTo>
                  <a:pt x="839925" y="6545"/>
                  <a:pt x="1002445" y="-16513"/>
                  <a:pt x="1111010" y="0"/>
                </a:cubicBezTo>
                <a:cubicBezTo>
                  <a:pt x="1193802" y="-2451"/>
                  <a:pt x="1280876" y="76409"/>
                  <a:pt x="1269029" y="158019"/>
                </a:cubicBezTo>
                <a:cubicBezTo>
                  <a:pt x="1248792" y="339956"/>
                  <a:pt x="1239477" y="506130"/>
                  <a:pt x="1269029" y="790078"/>
                </a:cubicBezTo>
                <a:cubicBezTo>
                  <a:pt x="1271862" y="872738"/>
                  <a:pt x="1193136" y="952619"/>
                  <a:pt x="1111010" y="948097"/>
                </a:cubicBezTo>
                <a:cubicBezTo>
                  <a:pt x="951929" y="933773"/>
                  <a:pt x="800720" y="940521"/>
                  <a:pt x="634515" y="948097"/>
                </a:cubicBezTo>
                <a:cubicBezTo>
                  <a:pt x="468310" y="955673"/>
                  <a:pt x="355425" y="930924"/>
                  <a:pt x="158019" y="948097"/>
                </a:cubicBezTo>
                <a:cubicBezTo>
                  <a:pt x="52621" y="947060"/>
                  <a:pt x="7044" y="858031"/>
                  <a:pt x="0" y="790078"/>
                </a:cubicBezTo>
                <a:cubicBezTo>
                  <a:pt x="16309" y="611543"/>
                  <a:pt x="-10758" y="422639"/>
                  <a:pt x="0" y="158019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44354" y="950952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44354" y="235571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235572"/>
            <a:ext cx="1507151" cy="21744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719131"/>
            <a:ext cx="1507151" cy="8954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2172AB-4B84-9AFF-9CE9-30D1952B6328}"/>
              </a:ext>
            </a:extLst>
          </p:cNvPr>
          <p:cNvSpPr/>
          <p:nvPr/>
        </p:nvSpPr>
        <p:spPr>
          <a:xfrm>
            <a:off x="6191487" y="4818717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 بعد الضرائب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EA3D7B-D164-7ECD-E1CA-E9333E6AD1E8}"/>
              </a:ext>
            </a:extLst>
          </p:cNvPr>
          <p:cNvSpPr/>
          <p:nvPr/>
        </p:nvSpPr>
        <p:spPr>
          <a:xfrm>
            <a:off x="6110543" y="5513251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حقوق الملكية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986692-808C-8FB0-718F-84CB33D0FA89}"/>
              </a:ext>
            </a:extLst>
          </p:cNvPr>
          <p:cNvCxnSpPr>
            <a:cxnSpLocks/>
          </p:cNvCxnSpPr>
          <p:nvPr/>
        </p:nvCxnSpPr>
        <p:spPr>
          <a:xfrm flipH="1">
            <a:off x="6267402" y="5403178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75B94AD-57EC-8F1C-0EEC-DCBFEB7D3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80" y="5211167"/>
            <a:ext cx="453126" cy="302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790795-41EA-CE17-DB69-D3F44913403D}"/>
              </a:ext>
            </a:extLst>
          </p:cNvPr>
          <p:cNvSpPr/>
          <p:nvPr/>
        </p:nvSpPr>
        <p:spPr>
          <a:xfrm>
            <a:off x="8933484" y="5072826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العائد على حقوق الملكية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829C4D-B76A-DDEE-7842-564F5EBCDDE8}"/>
              </a:ext>
            </a:extLst>
          </p:cNvPr>
          <p:cNvSpPr/>
          <p:nvPr/>
        </p:nvSpPr>
        <p:spPr>
          <a:xfrm>
            <a:off x="3098221" y="5113661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Return on Equity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B62E15-F4D1-50FB-0185-5E4521D539DA}"/>
              </a:ext>
            </a:extLst>
          </p:cNvPr>
          <p:cNvSpPr/>
          <p:nvPr/>
        </p:nvSpPr>
        <p:spPr>
          <a:xfrm>
            <a:off x="3999668" y="5955266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2733400" y="4652486"/>
            <a:ext cx="8110813" cy="1885651"/>
          </a:xfrm>
          <a:custGeom>
            <a:avLst/>
            <a:gdLst>
              <a:gd name="connsiteX0" fmla="*/ 0 w 8110813"/>
              <a:gd name="connsiteY0" fmla="*/ 314281 h 1885651"/>
              <a:gd name="connsiteX1" fmla="*/ 314281 w 8110813"/>
              <a:gd name="connsiteY1" fmla="*/ 0 h 1885651"/>
              <a:gd name="connsiteX2" fmla="*/ 1144131 w 8110813"/>
              <a:gd name="connsiteY2" fmla="*/ 0 h 1885651"/>
              <a:gd name="connsiteX3" fmla="*/ 1749513 w 8110813"/>
              <a:gd name="connsiteY3" fmla="*/ 0 h 1885651"/>
              <a:gd name="connsiteX4" fmla="*/ 2280072 w 8110813"/>
              <a:gd name="connsiteY4" fmla="*/ 0 h 1885651"/>
              <a:gd name="connsiteX5" fmla="*/ 3035100 w 8110813"/>
              <a:gd name="connsiteY5" fmla="*/ 0 h 1885651"/>
              <a:gd name="connsiteX6" fmla="*/ 3640482 w 8110813"/>
              <a:gd name="connsiteY6" fmla="*/ 0 h 1885651"/>
              <a:gd name="connsiteX7" fmla="*/ 4470331 w 8110813"/>
              <a:gd name="connsiteY7" fmla="*/ 0 h 1885651"/>
              <a:gd name="connsiteX8" fmla="*/ 5000891 w 8110813"/>
              <a:gd name="connsiteY8" fmla="*/ 0 h 1885651"/>
              <a:gd name="connsiteX9" fmla="*/ 5830741 w 8110813"/>
              <a:gd name="connsiteY9" fmla="*/ 0 h 1885651"/>
              <a:gd name="connsiteX10" fmla="*/ 6286478 w 8110813"/>
              <a:gd name="connsiteY10" fmla="*/ 0 h 1885651"/>
              <a:gd name="connsiteX11" fmla="*/ 6966682 w 8110813"/>
              <a:gd name="connsiteY11" fmla="*/ 0 h 1885651"/>
              <a:gd name="connsiteX12" fmla="*/ 7796532 w 8110813"/>
              <a:gd name="connsiteY12" fmla="*/ 0 h 1885651"/>
              <a:gd name="connsiteX13" fmla="*/ 8110813 w 8110813"/>
              <a:gd name="connsiteY13" fmla="*/ 314281 h 1885651"/>
              <a:gd name="connsiteX14" fmla="*/ 8110813 w 8110813"/>
              <a:gd name="connsiteY14" fmla="*/ 942826 h 1885651"/>
              <a:gd name="connsiteX15" fmla="*/ 8110813 w 8110813"/>
              <a:gd name="connsiteY15" fmla="*/ 1571370 h 1885651"/>
              <a:gd name="connsiteX16" fmla="*/ 7796532 w 8110813"/>
              <a:gd name="connsiteY16" fmla="*/ 1885651 h 1885651"/>
              <a:gd name="connsiteX17" fmla="*/ 7041505 w 8110813"/>
              <a:gd name="connsiteY17" fmla="*/ 1885651 h 1885651"/>
              <a:gd name="connsiteX18" fmla="*/ 6585768 w 8110813"/>
              <a:gd name="connsiteY18" fmla="*/ 1885651 h 1885651"/>
              <a:gd name="connsiteX19" fmla="*/ 6055208 w 8110813"/>
              <a:gd name="connsiteY19" fmla="*/ 1885651 h 1885651"/>
              <a:gd name="connsiteX20" fmla="*/ 5225358 w 8110813"/>
              <a:gd name="connsiteY20" fmla="*/ 1885651 h 1885651"/>
              <a:gd name="connsiteX21" fmla="*/ 4545154 w 8110813"/>
              <a:gd name="connsiteY21" fmla="*/ 1885651 h 1885651"/>
              <a:gd name="connsiteX22" fmla="*/ 4014594 w 8110813"/>
              <a:gd name="connsiteY22" fmla="*/ 1885651 h 1885651"/>
              <a:gd name="connsiteX23" fmla="*/ 3334390 w 8110813"/>
              <a:gd name="connsiteY23" fmla="*/ 1885651 h 1885651"/>
              <a:gd name="connsiteX24" fmla="*/ 2878652 w 8110813"/>
              <a:gd name="connsiteY24" fmla="*/ 1885651 h 1885651"/>
              <a:gd name="connsiteX25" fmla="*/ 2422915 w 8110813"/>
              <a:gd name="connsiteY25" fmla="*/ 1885651 h 1885651"/>
              <a:gd name="connsiteX26" fmla="*/ 1742711 w 8110813"/>
              <a:gd name="connsiteY26" fmla="*/ 1885651 h 1885651"/>
              <a:gd name="connsiteX27" fmla="*/ 1212151 w 8110813"/>
              <a:gd name="connsiteY27" fmla="*/ 1885651 h 1885651"/>
              <a:gd name="connsiteX28" fmla="*/ 314281 w 8110813"/>
              <a:gd name="connsiteY28" fmla="*/ 1885651 h 1885651"/>
              <a:gd name="connsiteX29" fmla="*/ 0 w 8110813"/>
              <a:gd name="connsiteY29" fmla="*/ 1571370 h 1885651"/>
              <a:gd name="connsiteX30" fmla="*/ 0 w 8110813"/>
              <a:gd name="connsiteY30" fmla="*/ 917684 h 1885651"/>
              <a:gd name="connsiteX31" fmla="*/ 0 w 8110813"/>
              <a:gd name="connsiteY31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10813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571501" y="7616"/>
                  <a:pt x="730867" y="-24154"/>
                  <a:pt x="1144131" y="0"/>
                </a:cubicBezTo>
                <a:cubicBezTo>
                  <a:pt x="1557395" y="24154"/>
                  <a:pt x="1466832" y="-13945"/>
                  <a:pt x="1749513" y="0"/>
                </a:cubicBezTo>
                <a:cubicBezTo>
                  <a:pt x="2032194" y="13945"/>
                  <a:pt x="2040303" y="17645"/>
                  <a:pt x="2280072" y="0"/>
                </a:cubicBezTo>
                <a:cubicBezTo>
                  <a:pt x="2519841" y="-17645"/>
                  <a:pt x="2714599" y="-19952"/>
                  <a:pt x="3035100" y="0"/>
                </a:cubicBezTo>
                <a:cubicBezTo>
                  <a:pt x="3355601" y="19952"/>
                  <a:pt x="3431126" y="5026"/>
                  <a:pt x="3640482" y="0"/>
                </a:cubicBezTo>
                <a:cubicBezTo>
                  <a:pt x="3849838" y="-5026"/>
                  <a:pt x="4067899" y="16656"/>
                  <a:pt x="4470331" y="0"/>
                </a:cubicBezTo>
                <a:cubicBezTo>
                  <a:pt x="4872763" y="-16656"/>
                  <a:pt x="4768296" y="-1561"/>
                  <a:pt x="5000891" y="0"/>
                </a:cubicBezTo>
                <a:cubicBezTo>
                  <a:pt x="5233486" y="1561"/>
                  <a:pt x="5436537" y="-10544"/>
                  <a:pt x="5830741" y="0"/>
                </a:cubicBezTo>
                <a:cubicBezTo>
                  <a:pt x="6224945" y="10544"/>
                  <a:pt x="6105153" y="-5725"/>
                  <a:pt x="6286478" y="0"/>
                </a:cubicBezTo>
                <a:cubicBezTo>
                  <a:pt x="6467803" y="5725"/>
                  <a:pt x="6711456" y="-7633"/>
                  <a:pt x="6966682" y="0"/>
                </a:cubicBezTo>
                <a:cubicBezTo>
                  <a:pt x="7221908" y="7633"/>
                  <a:pt x="7426177" y="-2494"/>
                  <a:pt x="7796532" y="0"/>
                </a:cubicBezTo>
                <a:cubicBezTo>
                  <a:pt x="7994183" y="-23793"/>
                  <a:pt x="8127768" y="129776"/>
                  <a:pt x="8110813" y="314281"/>
                </a:cubicBezTo>
                <a:cubicBezTo>
                  <a:pt x="8108842" y="572520"/>
                  <a:pt x="8128027" y="717443"/>
                  <a:pt x="8110813" y="942826"/>
                </a:cubicBezTo>
                <a:cubicBezTo>
                  <a:pt x="8093599" y="1168209"/>
                  <a:pt x="8135508" y="1385002"/>
                  <a:pt x="8110813" y="1571370"/>
                </a:cubicBezTo>
                <a:cubicBezTo>
                  <a:pt x="8081186" y="1717029"/>
                  <a:pt x="7967242" y="1881372"/>
                  <a:pt x="7796532" y="1885651"/>
                </a:cubicBezTo>
                <a:cubicBezTo>
                  <a:pt x="7568898" y="1850507"/>
                  <a:pt x="7329547" y="1901372"/>
                  <a:pt x="7041505" y="1885651"/>
                </a:cubicBezTo>
                <a:cubicBezTo>
                  <a:pt x="6753463" y="1869930"/>
                  <a:pt x="6699014" y="1876740"/>
                  <a:pt x="6585768" y="1885651"/>
                </a:cubicBezTo>
                <a:cubicBezTo>
                  <a:pt x="6472522" y="1894562"/>
                  <a:pt x="6293301" y="1902692"/>
                  <a:pt x="6055208" y="1885651"/>
                </a:cubicBezTo>
                <a:cubicBezTo>
                  <a:pt x="5817115" y="1868610"/>
                  <a:pt x="5412653" y="1884316"/>
                  <a:pt x="5225358" y="1885651"/>
                </a:cubicBezTo>
                <a:cubicBezTo>
                  <a:pt x="5038063" y="1886987"/>
                  <a:pt x="4794163" y="1857712"/>
                  <a:pt x="4545154" y="1885651"/>
                </a:cubicBezTo>
                <a:cubicBezTo>
                  <a:pt x="4296145" y="1913590"/>
                  <a:pt x="4189990" y="1873066"/>
                  <a:pt x="4014594" y="1885651"/>
                </a:cubicBezTo>
                <a:cubicBezTo>
                  <a:pt x="3839198" y="1898236"/>
                  <a:pt x="3550021" y="1911897"/>
                  <a:pt x="3334390" y="1885651"/>
                </a:cubicBezTo>
                <a:cubicBezTo>
                  <a:pt x="3118759" y="1859405"/>
                  <a:pt x="3014376" y="1896433"/>
                  <a:pt x="2878652" y="1885651"/>
                </a:cubicBezTo>
                <a:cubicBezTo>
                  <a:pt x="2742928" y="1874869"/>
                  <a:pt x="2615188" y="1869749"/>
                  <a:pt x="2422915" y="1885651"/>
                </a:cubicBezTo>
                <a:cubicBezTo>
                  <a:pt x="2230642" y="1901553"/>
                  <a:pt x="2047447" y="1874675"/>
                  <a:pt x="1742711" y="1885651"/>
                </a:cubicBezTo>
                <a:cubicBezTo>
                  <a:pt x="1437975" y="1896627"/>
                  <a:pt x="1447719" y="1903510"/>
                  <a:pt x="1212151" y="1885651"/>
                </a:cubicBezTo>
                <a:cubicBezTo>
                  <a:pt x="976583" y="1867792"/>
                  <a:pt x="719468" y="1848094"/>
                  <a:pt x="314281" y="1885651"/>
                </a:cubicBezTo>
                <a:cubicBezTo>
                  <a:pt x="161453" y="1881101"/>
                  <a:pt x="7474" y="1751100"/>
                  <a:pt x="0" y="1571370"/>
                </a:cubicBezTo>
                <a:cubicBezTo>
                  <a:pt x="2575" y="1350222"/>
                  <a:pt x="28441" y="1065619"/>
                  <a:pt x="0" y="917684"/>
                </a:cubicBezTo>
                <a:cubicBezTo>
                  <a:pt x="-28441" y="769749"/>
                  <a:pt x="14012" y="598307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280988" y="4986339"/>
            <a:ext cx="2241596" cy="827044"/>
          </a:xfrm>
          <a:custGeom>
            <a:avLst/>
            <a:gdLst>
              <a:gd name="connsiteX0" fmla="*/ 0 w 2241596"/>
              <a:gd name="connsiteY0" fmla="*/ 137843 h 827044"/>
              <a:gd name="connsiteX1" fmla="*/ 137843 w 2241596"/>
              <a:gd name="connsiteY1" fmla="*/ 0 h 827044"/>
              <a:gd name="connsiteX2" fmla="*/ 812805 w 2241596"/>
              <a:gd name="connsiteY2" fmla="*/ 0 h 827044"/>
              <a:gd name="connsiteX3" fmla="*/ 1487768 w 2241596"/>
              <a:gd name="connsiteY3" fmla="*/ 0 h 827044"/>
              <a:gd name="connsiteX4" fmla="*/ 2103753 w 2241596"/>
              <a:gd name="connsiteY4" fmla="*/ 0 h 827044"/>
              <a:gd name="connsiteX5" fmla="*/ 2241596 w 2241596"/>
              <a:gd name="connsiteY5" fmla="*/ 137843 h 827044"/>
              <a:gd name="connsiteX6" fmla="*/ 2241596 w 2241596"/>
              <a:gd name="connsiteY6" fmla="*/ 689201 h 827044"/>
              <a:gd name="connsiteX7" fmla="*/ 2103753 w 2241596"/>
              <a:gd name="connsiteY7" fmla="*/ 827044 h 827044"/>
              <a:gd name="connsiteX8" fmla="*/ 1428791 w 2241596"/>
              <a:gd name="connsiteY8" fmla="*/ 827044 h 827044"/>
              <a:gd name="connsiteX9" fmla="*/ 753828 w 2241596"/>
              <a:gd name="connsiteY9" fmla="*/ 827044 h 827044"/>
              <a:gd name="connsiteX10" fmla="*/ 137843 w 2241596"/>
              <a:gd name="connsiteY10" fmla="*/ 827044 h 827044"/>
              <a:gd name="connsiteX11" fmla="*/ 0 w 2241596"/>
              <a:gd name="connsiteY11" fmla="*/ 689201 h 827044"/>
              <a:gd name="connsiteX12" fmla="*/ 0 w 2241596"/>
              <a:gd name="connsiteY12" fmla="*/ 137843 h 82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1596" h="827044" fill="none" extrusionOk="0">
                <a:moveTo>
                  <a:pt x="0" y="137843"/>
                </a:moveTo>
                <a:cubicBezTo>
                  <a:pt x="-5663" y="58286"/>
                  <a:pt x="73513" y="-13622"/>
                  <a:pt x="137843" y="0"/>
                </a:cubicBezTo>
                <a:cubicBezTo>
                  <a:pt x="343834" y="-26014"/>
                  <a:pt x="507910" y="-7787"/>
                  <a:pt x="812805" y="0"/>
                </a:cubicBezTo>
                <a:cubicBezTo>
                  <a:pt x="1117700" y="7787"/>
                  <a:pt x="1290012" y="-15939"/>
                  <a:pt x="1487768" y="0"/>
                </a:cubicBezTo>
                <a:cubicBezTo>
                  <a:pt x="1685524" y="15939"/>
                  <a:pt x="1867746" y="26455"/>
                  <a:pt x="2103753" y="0"/>
                </a:cubicBezTo>
                <a:cubicBezTo>
                  <a:pt x="2169011" y="-1067"/>
                  <a:pt x="2245746" y="59674"/>
                  <a:pt x="2241596" y="137843"/>
                </a:cubicBezTo>
                <a:cubicBezTo>
                  <a:pt x="2255289" y="333250"/>
                  <a:pt x="2253469" y="449690"/>
                  <a:pt x="2241596" y="689201"/>
                </a:cubicBezTo>
                <a:cubicBezTo>
                  <a:pt x="2224679" y="764833"/>
                  <a:pt x="2175847" y="818571"/>
                  <a:pt x="2103753" y="827044"/>
                </a:cubicBezTo>
                <a:cubicBezTo>
                  <a:pt x="1942930" y="802850"/>
                  <a:pt x="1638312" y="848426"/>
                  <a:pt x="1428791" y="827044"/>
                </a:cubicBezTo>
                <a:cubicBezTo>
                  <a:pt x="1219270" y="805662"/>
                  <a:pt x="1070673" y="823543"/>
                  <a:pt x="753828" y="827044"/>
                </a:cubicBezTo>
                <a:cubicBezTo>
                  <a:pt x="436983" y="830545"/>
                  <a:pt x="439934" y="845897"/>
                  <a:pt x="137843" y="827044"/>
                </a:cubicBezTo>
                <a:cubicBezTo>
                  <a:pt x="59360" y="817979"/>
                  <a:pt x="-10212" y="755232"/>
                  <a:pt x="0" y="689201"/>
                </a:cubicBezTo>
                <a:cubicBezTo>
                  <a:pt x="21186" y="441294"/>
                  <a:pt x="-27161" y="381568"/>
                  <a:pt x="0" y="137843"/>
                </a:cubicBezTo>
                <a:close/>
              </a:path>
              <a:path w="2241596" h="827044" stroke="0" extrusionOk="0">
                <a:moveTo>
                  <a:pt x="0" y="137843"/>
                </a:moveTo>
                <a:cubicBezTo>
                  <a:pt x="5561" y="53725"/>
                  <a:pt x="59224" y="18541"/>
                  <a:pt x="137843" y="0"/>
                </a:cubicBezTo>
                <a:cubicBezTo>
                  <a:pt x="393475" y="10821"/>
                  <a:pt x="583932" y="-32689"/>
                  <a:pt x="793146" y="0"/>
                </a:cubicBezTo>
                <a:cubicBezTo>
                  <a:pt x="1002360" y="32689"/>
                  <a:pt x="1265179" y="-5976"/>
                  <a:pt x="1487768" y="0"/>
                </a:cubicBezTo>
                <a:cubicBezTo>
                  <a:pt x="1710357" y="5976"/>
                  <a:pt x="1889717" y="1854"/>
                  <a:pt x="2103753" y="0"/>
                </a:cubicBezTo>
                <a:cubicBezTo>
                  <a:pt x="2177907" y="2654"/>
                  <a:pt x="2240764" y="47849"/>
                  <a:pt x="2241596" y="137843"/>
                </a:cubicBezTo>
                <a:cubicBezTo>
                  <a:pt x="2257686" y="396871"/>
                  <a:pt x="2223685" y="536511"/>
                  <a:pt x="2241596" y="689201"/>
                </a:cubicBezTo>
                <a:cubicBezTo>
                  <a:pt x="2237777" y="764350"/>
                  <a:pt x="2166008" y="816758"/>
                  <a:pt x="2103753" y="827044"/>
                </a:cubicBezTo>
                <a:cubicBezTo>
                  <a:pt x="1932723" y="830717"/>
                  <a:pt x="1753151" y="827685"/>
                  <a:pt x="1428791" y="827044"/>
                </a:cubicBezTo>
                <a:cubicBezTo>
                  <a:pt x="1104431" y="826403"/>
                  <a:pt x="1025975" y="805172"/>
                  <a:pt x="753828" y="827044"/>
                </a:cubicBezTo>
                <a:cubicBezTo>
                  <a:pt x="481681" y="848916"/>
                  <a:pt x="372613" y="809717"/>
                  <a:pt x="137843" y="827044"/>
                </a:cubicBezTo>
                <a:cubicBezTo>
                  <a:pt x="71406" y="836142"/>
                  <a:pt x="-1063" y="763425"/>
                  <a:pt x="0" y="689201"/>
                </a:cubicBezTo>
                <a:cubicBezTo>
                  <a:pt x="-14072" y="452198"/>
                  <a:pt x="7234" y="357476"/>
                  <a:pt x="0" y="1378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أموال الملاك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على تحقيق الربح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D8DF91-4905-17D9-2858-E8D1833B8EC9}"/>
              </a:ext>
            </a:extLst>
          </p:cNvPr>
          <p:cNvSpPr/>
          <p:nvPr/>
        </p:nvSpPr>
        <p:spPr>
          <a:xfrm>
            <a:off x="5310189" y="1619691"/>
            <a:ext cx="2114550" cy="2922721"/>
          </a:xfrm>
          <a:custGeom>
            <a:avLst/>
            <a:gdLst>
              <a:gd name="connsiteX0" fmla="*/ 0 w 2114550"/>
              <a:gd name="connsiteY0" fmla="*/ 352432 h 2922721"/>
              <a:gd name="connsiteX1" fmla="*/ 352432 w 2114550"/>
              <a:gd name="connsiteY1" fmla="*/ 0 h 2922721"/>
              <a:gd name="connsiteX2" fmla="*/ 850521 w 2114550"/>
              <a:gd name="connsiteY2" fmla="*/ 0 h 2922721"/>
              <a:gd name="connsiteX3" fmla="*/ 1306320 w 2114550"/>
              <a:gd name="connsiteY3" fmla="*/ 0 h 2922721"/>
              <a:gd name="connsiteX4" fmla="*/ 1762118 w 2114550"/>
              <a:gd name="connsiteY4" fmla="*/ 0 h 2922721"/>
              <a:gd name="connsiteX5" fmla="*/ 2114550 w 2114550"/>
              <a:gd name="connsiteY5" fmla="*/ 352432 h 2922721"/>
              <a:gd name="connsiteX6" fmla="*/ 2114550 w 2114550"/>
              <a:gd name="connsiteY6" fmla="*/ 862539 h 2922721"/>
              <a:gd name="connsiteX7" fmla="*/ 2114550 w 2114550"/>
              <a:gd name="connsiteY7" fmla="*/ 1372646 h 2922721"/>
              <a:gd name="connsiteX8" fmla="*/ 2114550 w 2114550"/>
              <a:gd name="connsiteY8" fmla="*/ 1971468 h 2922721"/>
              <a:gd name="connsiteX9" fmla="*/ 2114550 w 2114550"/>
              <a:gd name="connsiteY9" fmla="*/ 2570289 h 2922721"/>
              <a:gd name="connsiteX10" fmla="*/ 1762118 w 2114550"/>
              <a:gd name="connsiteY10" fmla="*/ 2922721 h 2922721"/>
              <a:gd name="connsiteX11" fmla="*/ 1278126 w 2114550"/>
              <a:gd name="connsiteY11" fmla="*/ 2922721 h 2922721"/>
              <a:gd name="connsiteX12" fmla="*/ 780037 w 2114550"/>
              <a:gd name="connsiteY12" fmla="*/ 2922721 h 2922721"/>
              <a:gd name="connsiteX13" fmla="*/ 352432 w 2114550"/>
              <a:gd name="connsiteY13" fmla="*/ 2922721 h 2922721"/>
              <a:gd name="connsiteX14" fmla="*/ 0 w 2114550"/>
              <a:gd name="connsiteY14" fmla="*/ 2570289 h 2922721"/>
              <a:gd name="connsiteX15" fmla="*/ 0 w 2114550"/>
              <a:gd name="connsiteY15" fmla="*/ 1993646 h 2922721"/>
              <a:gd name="connsiteX16" fmla="*/ 0 w 2114550"/>
              <a:gd name="connsiteY16" fmla="*/ 1439182 h 2922721"/>
              <a:gd name="connsiteX17" fmla="*/ 0 w 2114550"/>
              <a:gd name="connsiteY17" fmla="*/ 951253 h 2922721"/>
              <a:gd name="connsiteX18" fmla="*/ 0 w 2114550"/>
              <a:gd name="connsiteY18" fmla="*/ 352432 h 29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14550" h="2922721" extrusionOk="0">
                <a:moveTo>
                  <a:pt x="0" y="352432"/>
                </a:moveTo>
                <a:cubicBezTo>
                  <a:pt x="-28360" y="140296"/>
                  <a:pt x="133947" y="8948"/>
                  <a:pt x="352432" y="0"/>
                </a:cubicBezTo>
                <a:cubicBezTo>
                  <a:pt x="454848" y="19107"/>
                  <a:pt x="746044" y="-21361"/>
                  <a:pt x="850521" y="0"/>
                </a:cubicBezTo>
                <a:cubicBezTo>
                  <a:pt x="954998" y="21361"/>
                  <a:pt x="1177483" y="20640"/>
                  <a:pt x="1306320" y="0"/>
                </a:cubicBezTo>
                <a:cubicBezTo>
                  <a:pt x="1435157" y="-20640"/>
                  <a:pt x="1558281" y="-6122"/>
                  <a:pt x="1762118" y="0"/>
                </a:cubicBezTo>
                <a:cubicBezTo>
                  <a:pt x="1952868" y="-12539"/>
                  <a:pt x="2119932" y="137872"/>
                  <a:pt x="2114550" y="352432"/>
                </a:cubicBezTo>
                <a:cubicBezTo>
                  <a:pt x="2136053" y="548078"/>
                  <a:pt x="2091960" y="757059"/>
                  <a:pt x="2114550" y="862539"/>
                </a:cubicBezTo>
                <a:cubicBezTo>
                  <a:pt x="2137140" y="968019"/>
                  <a:pt x="2097709" y="1208780"/>
                  <a:pt x="2114550" y="1372646"/>
                </a:cubicBezTo>
                <a:cubicBezTo>
                  <a:pt x="2131391" y="1536512"/>
                  <a:pt x="2096286" y="1844967"/>
                  <a:pt x="2114550" y="1971468"/>
                </a:cubicBezTo>
                <a:cubicBezTo>
                  <a:pt x="2132814" y="2097969"/>
                  <a:pt x="2085931" y="2390955"/>
                  <a:pt x="2114550" y="2570289"/>
                </a:cubicBezTo>
                <a:cubicBezTo>
                  <a:pt x="2109541" y="2764645"/>
                  <a:pt x="1959840" y="2914279"/>
                  <a:pt x="1762118" y="2922721"/>
                </a:cubicBezTo>
                <a:cubicBezTo>
                  <a:pt x="1532891" y="2903013"/>
                  <a:pt x="1482278" y="2916024"/>
                  <a:pt x="1278126" y="2922721"/>
                </a:cubicBezTo>
                <a:cubicBezTo>
                  <a:pt x="1073974" y="2929418"/>
                  <a:pt x="880710" y="2925173"/>
                  <a:pt x="780037" y="2922721"/>
                </a:cubicBezTo>
                <a:cubicBezTo>
                  <a:pt x="679364" y="2920269"/>
                  <a:pt x="560113" y="2906839"/>
                  <a:pt x="352432" y="2922721"/>
                </a:cubicBezTo>
                <a:cubicBezTo>
                  <a:pt x="119246" y="2929050"/>
                  <a:pt x="-39769" y="2737492"/>
                  <a:pt x="0" y="2570289"/>
                </a:cubicBezTo>
                <a:cubicBezTo>
                  <a:pt x="7032" y="2357816"/>
                  <a:pt x="-16936" y="2257459"/>
                  <a:pt x="0" y="1993646"/>
                </a:cubicBezTo>
                <a:cubicBezTo>
                  <a:pt x="16936" y="1729833"/>
                  <a:pt x="3677" y="1638187"/>
                  <a:pt x="0" y="1439182"/>
                </a:cubicBezTo>
                <a:cubicBezTo>
                  <a:pt x="-3677" y="1240177"/>
                  <a:pt x="-15277" y="1153259"/>
                  <a:pt x="0" y="951253"/>
                </a:cubicBezTo>
                <a:cubicBezTo>
                  <a:pt x="15277" y="749247"/>
                  <a:pt x="-3441" y="582887"/>
                  <a:pt x="0" y="352432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2298B0-9E9A-CB53-DE36-B79A9AFC5DD1}"/>
              </a:ext>
            </a:extLst>
          </p:cNvPr>
          <p:cNvSpPr/>
          <p:nvPr/>
        </p:nvSpPr>
        <p:spPr>
          <a:xfrm>
            <a:off x="251247" y="3941723"/>
            <a:ext cx="1377528" cy="758054"/>
          </a:xfrm>
          <a:custGeom>
            <a:avLst/>
            <a:gdLst>
              <a:gd name="connsiteX0" fmla="*/ 0 w 1377528"/>
              <a:gd name="connsiteY0" fmla="*/ 126345 h 758054"/>
              <a:gd name="connsiteX1" fmla="*/ 126345 w 1377528"/>
              <a:gd name="connsiteY1" fmla="*/ 0 h 758054"/>
              <a:gd name="connsiteX2" fmla="*/ 711261 w 1377528"/>
              <a:gd name="connsiteY2" fmla="*/ 0 h 758054"/>
              <a:gd name="connsiteX3" fmla="*/ 1251183 w 1377528"/>
              <a:gd name="connsiteY3" fmla="*/ 0 h 758054"/>
              <a:gd name="connsiteX4" fmla="*/ 1377528 w 1377528"/>
              <a:gd name="connsiteY4" fmla="*/ 126345 h 758054"/>
              <a:gd name="connsiteX5" fmla="*/ 1377528 w 1377528"/>
              <a:gd name="connsiteY5" fmla="*/ 631709 h 758054"/>
              <a:gd name="connsiteX6" fmla="*/ 1251183 w 1377528"/>
              <a:gd name="connsiteY6" fmla="*/ 758054 h 758054"/>
              <a:gd name="connsiteX7" fmla="*/ 688764 w 1377528"/>
              <a:gd name="connsiteY7" fmla="*/ 758054 h 758054"/>
              <a:gd name="connsiteX8" fmla="*/ 126345 w 1377528"/>
              <a:gd name="connsiteY8" fmla="*/ 758054 h 758054"/>
              <a:gd name="connsiteX9" fmla="*/ 0 w 1377528"/>
              <a:gd name="connsiteY9" fmla="*/ 631709 h 758054"/>
              <a:gd name="connsiteX10" fmla="*/ 0 w 1377528"/>
              <a:gd name="connsiteY10" fmla="*/ 126345 h 75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528" h="758054" extrusionOk="0">
                <a:moveTo>
                  <a:pt x="0" y="126345"/>
                </a:moveTo>
                <a:cubicBezTo>
                  <a:pt x="-10461" y="50114"/>
                  <a:pt x="44134" y="4666"/>
                  <a:pt x="126345" y="0"/>
                </a:cubicBezTo>
                <a:cubicBezTo>
                  <a:pt x="379813" y="-1530"/>
                  <a:pt x="429128" y="26466"/>
                  <a:pt x="711261" y="0"/>
                </a:cubicBezTo>
                <a:cubicBezTo>
                  <a:pt x="993394" y="-26466"/>
                  <a:pt x="1053125" y="-20623"/>
                  <a:pt x="1251183" y="0"/>
                </a:cubicBezTo>
                <a:cubicBezTo>
                  <a:pt x="1313771" y="-3934"/>
                  <a:pt x="1391291" y="63143"/>
                  <a:pt x="1377528" y="126345"/>
                </a:cubicBezTo>
                <a:cubicBezTo>
                  <a:pt x="1353881" y="251308"/>
                  <a:pt x="1379578" y="492866"/>
                  <a:pt x="1377528" y="631709"/>
                </a:cubicBezTo>
                <a:cubicBezTo>
                  <a:pt x="1380022" y="697429"/>
                  <a:pt x="1309961" y="767721"/>
                  <a:pt x="1251183" y="758054"/>
                </a:cubicBezTo>
                <a:cubicBezTo>
                  <a:pt x="1055044" y="738671"/>
                  <a:pt x="869330" y="737248"/>
                  <a:pt x="688764" y="758054"/>
                </a:cubicBezTo>
                <a:cubicBezTo>
                  <a:pt x="508198" y="778860"/>
                  <a:pt x="387778" y="779074"/>
                  <a:pt x="126345" y="758054"/>
                </a:cubicBezTo>
                <a:cubicBezTo>
                  <a:pt x="41989" y="757220"/>
                  <a:pt x="2541" y="694518"/>
                  <a:pt x="0" y="631709"/>
                </a:cubicBezTo>
                <a:cubicBezTo>
                  <a:pt x="-21562" y="408616"/>
                  <a:pt x="6924" y="266062"/>
                  <a:pt x="0" y="126345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0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9611" y="1069293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9611" y="353912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361952"/>
            <a:ext cx="1507151" cy="204811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719131"/>
            <a:ext cx="1507151" cy="8954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2102559" y="5315169"/>
            <a:ext cx="2241596" cy="827044"/>
          </a:xfrm>
          <a:custGeom>
            <a:avLst/>
            <a:gdLst>
              <a:gd name="connsiteX0" fmla="*/ 0 w 2241596"/>
              <a:gd name="connsiteY0" fmla="*/ 137843 h 827044"/>
              <a:gd name="connsiteX1" fmla="*/ 137843 w 2241596"/>
              <a:gd name="connsiteY1" fmla="*/ 0 h 827044"/>
              <a:gd name="connsiteX2" fmla="*/ 812805 w 2241596"/>
              <a:gd name="connsiteY2" fmla="*/ 0 h 827044"/>
              <a:gd name="connsiteX3" fmla="*/ 1487768 w 2241596"/>
              <a:gd name="connsiteY3" fmla="*/ 0 h 827044"/>
              <a:gd name="connsiteX4" fmla="*/ 2103753 w 2241596"/>
              <a:gd name="connsiteY4" fmla="*/ 0 h 827044"/>
              <a:gd name="connsiteX5" fmla="*/ 2241596 w 2241596"/>
              <a:gd name="connsiteY5" fmla="*/ 137843 h 827044"/>
              <a:gd name="connsiteX6" fmla="*/ 2241596 w 2241596"/>
              <a:gd name="connsiteY6" fmla="*/ 689201 h 827044"/>
              <a:gd name="connsiteX7" fmla="*/ 2103753 w 2241596"/>
              <a:gd name="connsiteY7" fmla="*/ 827044 h 827044"/>
              <a:gd name="connsiteX8" fmla="*/ 1428791 w 2241596"/>
              <a:gd name="connsiteY8" fmla="*/ 827044 h 827044"/>
              <a:gd name="connsiteX9" fmla="*/ 753828 w 2241596"/>
              <a:gd name="connsiteY9" fmla="*/ 827044 h 827044"/>
              <a:gd name="connsiteX10" fmla="*/ 137843 w 2241596"/>
              <a:gd name="connsiteY10" fmla="*/ 827044 h 827044"/>
              <a:gd name="connsiteX11" fmla="*/ 0 w 2241596"/>
              <a:gd name="connsiteY11" fmla="*/ 689201 h 827044"/>
              <a:gd name="connsiteX12" fmla="*/ 0 w 2241596"/>
              <a:gd name="connsiteY12" fmla="*/ 137843 h 82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1596" h="827044" fill="none" extrusionOk="0">
                <a:moveTo>
                  <a:pt x="0" y="137843"/>
                </a:moveTo>
                <a:cubicBezTo>
                  <a:pt x="-5663" y="58286"/>
                  <a:pt x="73513" y="-13622"/>
                  <a:pt x="137843" y="0"/>
                </a:cubicBezTo>
                <a:cubicBezTo>
                  <a:pt x="343834" y="-26014"/>
                  <a:pt x="507910" y="-7787"/>
                  <a:pt x="812805" y="0"/>
                </a:cubicBezTo>
                <a:cubicBezTo>
                  <a:pt x="1117700" y="7787"/>
                  <a:pt x="1290012" y="-15939"/>
                  <a:pt x="1487768" y="0"/>
                </a:cubicBezTo>
                <a:cubicBezTo>
                  <a:pt x="1685524" y="15939"/>
                  <a:pt x="1867746" y="26455"/>
                  <a:pt x="2103753" y="0"/>
                </a:cubicBezTo>
                <a:cubicBezTo>
                  <a:pt x="2169011" y="-1067"/>
                  <a:pt x="2245746" y="59674"/>
                  <a:pt x="2241596" y="137843"/>
                </a:cubicBezTo>
                <a:cubicBezTo>
                  <a:pt x="2255289" y="333250"/>
                  <a:pt x="2253469" y="449690"/>
                  <a:pt x="2241596" y="689201"/>
                </a:cubicBezTo>
                <a:cubicBezTo>
                  <a:pt x="2224679" y="764833"/>
                  <a:pt x="2175847" y="818571"/>
                  <a:pt x="2103753" y="827044"/>
                </a:cubicBezTo>
                <a:cubicBezTo>
                  <a:pt x="1942930" y="802850"/>
                  <a:pt x="1638312" y="848426"/>
                  <a:pt x="1428791" y="827044"/>
                </a:cubicBezTo>
                <a:cubicBezTo>
                  <a:pt x="1219270" y="805662"/>
                  <a:pt x="1070673" y="823543"/>
                  <a:pt x="753828" y="827044"/>
                </a:cubicBezTo>
                <a:cubicBezTo>
                  <a:pt x="436983" y="830545"/>
                  <a:pt x="439934" y="845897"/>
                  <a:pt x="137843" y="827044"/>
                </a:cubicBezTo>
                <a:cubicBezTo>
                  <a:pt x="59360" y="817979"/>
                  <a:pt x="-10212" y="755232"/>
                  <a:pt x="0" y="689201"/>
                </a:cubicBezTo>
                <a:cubicBezTo>
                  <a:pt x="21186" y="441294"/>
                  <a:pt x="-27161" y="381568"/>
                  <a:pt x="0" y="137843"/>
                </a:cubicBezTo>
                <a:close/>
              </a:path>
              <a:path w="2241596" h="827044" stroke="0" extrusionOk="0">
                <a:moveTo>
                  <a:pt x="0" y="137843"/>
                </a:moveTo>
                <a:cubicBezTo>
                  <a:pt x="5561" y="53725"/>
                  <a:pt x="59224" y="18541"/>
                  <a:pt x="137843" y="0"/>
                </a:cubicBezTo>
                <a:cubicBezTo>
                  <a:pt x="393475" y="10821"/>
                  <a:pt x="583932" y="-32689"/>
                  <a:pt x="793146" y="0"/>
                </a:cubicBezTo>
                <a:cubicBezTo>
                  <a:pt x="1002360" y="32689"/>
                  <a:pt x="1265179" y="-5976"/>
                  <a:pt x="1487768" y="0"/>
                </a:cubicBezTo>
                <a:cubicBezTo>
                  <a:pt x="1710357" y="5976"/>
                  <a:pt x="1889717" y="1854"/>
                  <a:pt x="2103753" y="0"/>
                </a:cubicBezTo>
                <a:cubicBezTo>
                  <a:pt x="2177907" y="2654"/>
                  <a:pt x="2240764" y="47849"/>
                  <a:pt x="2241596" y="137843"/>
                </a:cubicBezTo>
                <a:cubicBezTo>
                  <a:pt x="2257686" y="396871"/>
                  <a:pt x="2223685" y="536511"/>
                  <a:pt x="2241596" y="689201"/>
                </a:cubicBezTo>
                <a:cubicBezTo>
                  <a:pt x="2237777" y="764350"/>
                  <a:pt x="2166008" y="816758"/>
                  <a:pt x="2103753" y="827044"/>
                </a:cubicBezTo>
                <a:cubicBezTo>
                  <a:pt x="1932723" y="830717"/>
                  <a:pt x="1753151" y="827685"/>
                  <a:pt x="1428791" y="827044"/>
                </a:cubicBezTo>
                <a:cubicBezTo>
                  <a:pt x="1104431" y="826403"/>
                  <a:pt x="1025975" y="805172"/>
                  <a:pt x="753828" y="827044"/>
                </a:cubicBezTo>
                <a:cubicBezTo>
                  <a:pt x="481681" y="848916"/>
                  <a:pt x="372613" y="809717"/>
                  <a:pt x="137843" y="827044"/>
                </a:cubicBezTo>
                <a:cubicBezTo>
                  <a:pt x="71406" y="836142"/>
                  <a:pt x="-1063" y="763425"/>
                  <a:pt x="0" y="689201"/>
                </a:cubicBezTo>
                <a:cubicBezTo>
                  <a:pt x="-14072" y="452198"/>
                  <a:pt x="7234" y="357476"/>
                  <a:pt x="0" y="1378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Return on Capital = ROC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الدخل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رأس المال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إجمالي رأس المال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406854" y="995184"/>
            <a:ext cx="2195984" cy="3539182"/>
          </a:xfrm>
          <a:custGeom>
            <a:avLst/>
            <a:gdLst>
              <a:gd name="connsiteX0" fmla="*/ 0 w 2195984"/>
              <a:gd name="connsiteY0" fmla="*/ 366005 h 3539182"/>
              <a:gd name="connsiteX1" fmla="*/ 366005 w 2195984"/>
              <a:gd name="connsiteY1" fmla="*/ 0 h 3539182"/>
              <a:gd name="connsiteX2" fmla="*/ 883276 w 2195984"/>
              <a:gd name="connsiteY2" fmla="*/ 0 h 3539182"/>
              <a:gd name="connsiteX3" fmla="*/ 1356627 w 2195984"/>
              <a:gd name="connsiteY3" fmla="*/ 0 h 3539182"/>
              <a:gd name="connsiteX4" fmla="*/ 1829979 w 2195984"/>
              <a:gd name="connsiteY4" fmla="*/ 0 h 3539182"/>
              <a:gd name="connsiteX5" fmla="*/ 2195984 w 2195984"/>
              <a:gd name="connsiteY5" fmla="*/ 366005 h 3539182"/>
              <a:gd name="connsiteX6" fmla="*/ 2195984 w 2195984"/>
              <a:gd name="connsiteY6" fmla="*/ 871296 h 3539182"/>
              <a:gd name="connsiteX7" fmla="*/ 2195984 w 2195984"/>
              <a:gd name="connsiteY7" fmla="*/ 1376587 h 3539182"/>
              <a:gd name="connsiteX8" fmla="*/ 2195984 w 2195984"/>
              <a:gd name="connsiteY8" fmla="*/ 1994165 h 3539182"/>
              <a:gd name="connsiteX9" fmla="*/ 2195984 w 2195984"/>
              <a:gd name="connsiteY9" fmla="*/ 2471384 h 3539182"/>
              <a:gd name="connsiteX10" fmla="*/ 2195984 w 2195984"/>
              <a:gd name="connsiteY10" fmla="*/ 3173177 h 3539182"/>
              <a:gd name="connsiteX11" fmla="*/ 1829979 w 2195984"/>
              <a:gd name="connsiteY11" fmla="*/ 3539182 h 3539182"/>
              <a:gd name="connsiteX12" fmla="*/ 1385907 w 2195984"/>
              <a:gd name="connsiteY12" fmla="*/ 3539182 h 3539182"/>
              <a:gd name="connsiteX13" fmla="*/ 868636 w 2195984"/>
              <a:gd name="connsiteY13" fmla="*/ 3539182 h 3539182"/>
              <a:gd name="connsiteX14" fmla="*/ 366005 w 2195984"/>
              <a:gd name="connsiteY14" fmla="*/ 3539182 h 3539182"/>
              <a:gd name="connsiteX15" fmla="*/ 0 w 2195984"/>
              <a:gd name="connsiteY15" fmla="*/ 3173177 h 3539182"/>
              <a:gd name="connsiteX16" fmla="*/ 0 w 2195984"/>
              <a:gd name="connsiteY16" fmla="*/ 2583671 h 3539182"/>
              <a:gd name="connsiteX17" fmla="*/ 0 w 2195984"/>
              <a:gd name="connsiteY17" fmla="*/ 2106452 h 3539182"/>
              <a:gd name="connsiteX18" fmla="*/ 0 w 2195984"/>
              <a:gd name="connsiteY18" fmla="*/ 1601161 h 3539182"/>
              <a:gd name="connsiteX19" fmla="*/ 0 w 2195984"/>
              <a:gd name="connsiteY19" fmla="*/ 983583 h 3539182"/>
              <a:gd name="connsiteX20" fmla="*/ 0 w 2195984"/>
              <a:gd name="connsiteY20" fmla="*/ 366005 h 353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5984" h="3539182" extrusionOk="0">
                <a:moveTo>
                  <a:pt x="0" y="366005"/>
                </a:moveTo>
                <a:cubicBezTo>
                  <a:pt x="-42457" y="137678"/>
                  <a:pt x="157626" y="2342"/>
                  <a:pt x="366005" y="0"/>
                </a:cubicBezTo>
                <a:cubicBezTo>
                  <a:pt x="498869" y="16459"/>
                  <a:pt x="745940" y="-14319"/>
                  <a:pt x="883276" y="0"/>
                </a:cubicBezTo>
                <a:cubicBezTo>
                  <a:pt x="1020612" y="14319"/>
                  <a:pt x="1135758" y="8540"/>
                  <a:pt x="1356627" y="0"/>
                </a:cubicBezTo>
                <a:cubicBezTo>
                  <a:pt x="1577496" y="-8540"/>
                  <a:pt x="1632621" y="20484"/>
                  <a:pt x="1829979" y="0"/>
                </a:cubicBezTo>
                <a:cubicBezTo>
                  <a:pt x="2018787" y="-42937"/>
                  <a:pt x="2197631" y="157769"/>
                  <a:pt x="2195984" y="366005"/>
                </a:cubicBezTo>
                <a:cubicBezTo>
                  <a:pt x="2220141" y="494188"/>
                  <a:pt x="2178168" y="628087"/>
                  <a:pt x="2195984" y="871296"/>
                </a:cubicBezTo>
                <a:cubicBezTo>
                  <a:pt x="2213800" y="1114505"/>
                  <a:pt x="2180219" y="1263039"/>
                  <a:pt x="2195984" y="1376587"/>
                </a:cubicBezTo>
                <a:cubicBezTo>
                  <a:pt x="2211749" y="1490135"/>
                  <a:pt x="2220058" y="1829430"/>
                  <a:pt x="2195984" y="1994165"/>
                </a:cubicBezTo>
                <a:cubicBezTo>
                  <a:pt x="2171910" y="2158900"/>
                  <a:pt x="2189065" y="2275158"/>
                  <a:pt x="2195984" y="2471384"/>
                </a:cubicBezTo>
                <a:cubicBezTo>
                  <a:pt x="2202903" y="2667610"/>
                  <a:pt x="2223420" y="2867911"/>
                  <a:pt x="2195984" y="3173177"/>
                </a:cubicBezTo>
                <a:cubicBezTo>
                  <a:pt x="2223271" y="3415936"/>
                  <a:pt x="2035067" y="3569729"/>
                  <a:pt x="1829979" y="3539182"/>
                </a:cubicBezTo>
                <a:cubicBezTo>
                  <a:pt x="1711991" y="3548665"/>
                  <a:pt x="1605782" y="3558375"/>
                  <a:pt x="1385907" y="3539182"/>
                </a:cubicBezTo>
                <a:cubicBezTo>
                  <a:pt x="1166032" y="3519989"/>
                  <a:pt x="1058170" y="3538261"/>
                  <a:pt x="868636" y="3539182"/>
                </a:cubicBezTo>
                <a:cubicBezTo>
                  <a:pt x="679102" y="3540103"/>
                  <a:pt x="608094" y="3533440"/>
                  <a:pt x="366005" y="3539182"/>
                </a:cubicBezTo>
                <a:cubicBezTo>
                  <a:pt x="142448" y="3519003"/>
                  <a:pt x="-4072" y="3369229"/>
                  <a:pt x="0" y="3173177"/>
                </a:cubicBezTo>
                <a:cubicBezTo>
                  <a:pt x="-19426" y="2879297"/>
                  <a:pt x="-20067" y="2754120"/>
                  <a:pt x="0" y="2583671"/>
                </a:cubicBezTo>
                <a:cubicBezTo>
                  <a:pt x="20067" y="2413222"/>
                  <a:pt x="-11389" y="2270172"/>
                  <a:pt x="0" y="2106452"/>
                </a:cubicBezTo>
                <a:cubicBezTo>
                  <a:pt x="11389" y="1942732"/>
                  <a:pt x="-15875" y="1834893"/>
                  <a:pt x="0" y="1601161"/>
                </a:cubicBezTo>
                <a:cubicBezTo>
                  <a:pt x="15875" y="1367429"/>
                  <a:pt x="-29208" y="1257436"/>
                  <a:pt x="0" y="983583"/>
                </a:cubicBezTo>
                <a:cubicBezTo>
                  <a:pt x="29208" y="709730"/>
                  <a:pt x="29034" y="579684"/>
                  <a:pt x="0" y="366005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889F8B9-4AD9-272C-66E2-84FDFD9F72C2}"/>
              </a:ext>
            </a:extLst>
          </p:cNvPr>
          <p:cNvSpPr/>
          <p:nvPr/>
        </p:nvSpPr>
        <p:spPr>
          <a:xfrm>
            <a:off x="92634" y="3892800"/>
            <a:ext cx="1717116" cy="759686"/>
          </a:xfrm>
          <a:custGeom>
            <a:avLst/>
            <a:gdLst>
              <a:gd name="connsiteX0" fmla="*/ 0 w 1717116"/>
              <a:gd name="connsiteY0" fmla="*/ 126617 h 759686"/>
              <a:gd name="connsiteX1" fmla="*/ 126617 w 1717116"/>
              <a:gd name="connsiteY1" fmla="*/ 0 h 759686"/>
              <a:gd name="connsiteX2" fmla="*/ 643855 w 1717116"/>
              <a:gd name="connsiteY2" fmla="*/ 0 h 759686"/>
              <a:gd name="connsiteX3" fmla="*/ 1117177 w 1717116"/>
              <a:gd name="connsiteY3" fmla="*/ 0 h 759686"/>
              <a:gd name="connsiteX4" fmla="*/ 1590499 w 1717116"/>
              <a:gd name="connsiteY4" fmla="*/ 0 h 759686"/>
              <a:gd name="connsiteX5" fmla="*/ 1717116 w 1717116"/>
              <a:gd name="connsiteY5" fmla="*/ 126617 h 759686"/>
              <a:gd name="connsiteX6" fmla="*/ 1717116 w 1717116"/>
              <a:gd name="connsiteY6" fmla="*/ 633069 h 759686"/>
              <a:gd name="connsiteX7" fmla="*/ 1590499 w 1717116"/>
              <a:gd name="connsiteY7" fmla="*/ 759686 h 759686"/>
              <a:gd name="connsiteX8" fmla="*/ 1131816 w 1717116"/>
              <a:gd name="connsiteY8" fmla="*/ 759686 h 759686"/>
              <a:gd name="connsiteX9" fmla="*/ 643855 w 1717116"/>
              <a:gd name="connsiteY9" fmla="*/ 759686 h 759686"/>
              <a:gd name="connsiteX10" fmla="*/ 126617 w 1717116"/>
              <a:gd name="connsiteY10" fmla="*/ 759686 h 759686"/>
              <a:gd name="connsiteX11" fmla="*/ 0 w 1717116"/>
              <a:gd name="connsiteY11" fmla="*/ 633069 h 759686"/>
              <a:gd name="connsiteX12" fmla="*/ 0 w 1717116"/>
              <a:gd name="connsiteY12" fmla="*/ 126617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116" h="759686" extrusionOk="0">
                <a:moveTo>
                  <a:pt x="0" y="126617"/>
                </a:moveTo>
                <a:cubicBezTo>
                  <a:pt x="-5073" y="53559"/>
                  <a:pt x="46322" y="3890"/>
                  <a:pt x="126617" y="0"/>
                </a:cubicBezTo>
                <a:cubicBezTo>
                  <a:pt x="269038" y="13766"/>
                  <a:pt x="536750" y="17267"/>
                  <a:pt x="643855" y="0"/>
                </a:cubicBezTo>
                <a:cubicBezTo>
                  <a:pt x="750960" y="-17267"/>
                  <a:pt x="962316" y="21926"/>
                  <a:pt x="1117177" y="0"/>
                </a:cubicBezTo>
                <a:cubicBezTo>
                  <a:pt x="1272038" y="-21926"/>
                  <a:pt x="1393831" y="12345"/>
                  <a:pt x="1590499" y="0"/>
                </a:cubicBezTo>
                <a:cubicBezTo>
                  <a:pt x="1659099" y="-4280"/>
                  <a:pt x="1719773" y="46855"/>
                  <a:pt x="1717116" y="126617"/>
                </a:cubicBezTo>
                <a:cubicBezTo>
                  <a:pt x="1695808" y="372039"/>
                  <a:pt x="1699759" y="391029"/>
                  <a:pt x="1717116" y="633069"/>
                </a:cubicBezTo>
                <a:cubicBezTo>
                  <a:pt x="1716478" y="696917"/>
                  <a:pt x="1659228" y="761354"/>
                  <a:pt x="1590499" y="759686"/>
                </a:cubicBezTo>
                <a:cubicBezTo>
                  <a:pt x="1444895" y="771047"/>
                  <a:pt x="1248611" y="782006"/>
                  <a:pt x="1131816" y="759686"/>
                </a:cubicBezTo>
                <a:cubicBezTo>
                  <a:pt x="1015021" y="737366"/>
                  <a:pt x="819593" y="759342"/>
                  <a:pt x="643855" y="759686"/>
                </a:cubicBezTo>
                <a:cubicBezTo>
                  <a:pt x="468117" y="760030"/>
                  <a:pt x="290439" y="740864"/>
                  <a:pt x="126617" y="759686"/>
                </a:cubicBezTo>
                <a:cubicBezTo>
                  <a:pt x="62837" y="753610"/>
                  <a:pt x="9901" y="696614"/>
                  <a:pt x="0" y="633069"/>
                </a:cubicBezTo>
                <a:cubicBezTo>
                  <a:pt x="7412" y="463610"/>
                  <a:pt x="23194" y="315093"/>
                  <a:pt x="0" y="126617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29F13-5EEF-E9A5-5474-BC52F13CA419}"/>
              </a:ext>
            </a:extLst>
          </p:cNvPr>
          <p:cNvSpPr/>
          <p:nvPr/>
        </p:nvSpPr>
        <p:spPr>
          <a:xfrm>
            <a:off x="7449764" y="2543826"/>
            <a:ext cx="1470653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رأس المال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2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9611" y="1069293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9611" y="353912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361952"/>
            <a:ext cx="1507151" cy="204811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719131"/>
            <a:ext cx="1507151" cy="8954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4884" y="5758640"/>
            <a:ext cx="3129717" cy="737408"/>
          </a:xfrm>
          <a:custGeom>
            <a:avLst/>
            <a:gdLst>
              <a:gd name="connsiteX0" fmla="*/ 0 w 3129717"/>
              <a:gd name="connsiteY0" fmla="*/ 122904 h 737408"/>
              <a:gd name="connsiteX1" fmla="*/ 122904 w 3129717"/>
              <a:gd name="connsiteY1" fmla="*/ 0 h 737408"/>
              <a:gd name="connsiteX2" fmla="*/ 670847 w 3129717"/>
              <a:gd name="connsiteY2" fmla="*/ 0 h 737408"/>
              <a:gd name="connsiteX3" fmla="*/ 1218789 w 3129717"/>
              <a:gd name="connsiteY3" fmla="*/ 0 h 737408"/>
              <a:gd name="connsiteX4" fmla="*/ 1737893 w 3129717"/>
              <a:gd name="connsiteY4" fmla="*/ 0 h 737408"/>
              <a:gd name="connsiteX5" fmla="*/ 2372353 w 3129717"/>
              <a:gd name="connsiteY5" fmla="*/ 0 h 737408"/>
              <a:gd name="connsiteX6" fmla="*/ 3006813 w 3129717"/>
              <a:gd name="connsiteY6" fmla="*/ 0 h 737408"/>
              <a:gd name="connsiteX7" fmla="*/ 3129717 w 3129717"/>
              <a:gd name="connsiteY7" fmla="*/ 122904 h 737408"/>
              <a:gd name="connsiteX8" fmla="*/ 3129717 w 3129717"/>
              <a:gd name="connsiteY8" fmla="*/ 614504 h 737408"/>
              <a:gd name="connsiteX9" fmla="*/ 3006813 w 3129717"/>
              <a:gd name="connsiteY9" fmla="*/ 737408 h 737408"/>
              <a:gd name="connsiteX10" fmla="*/ 2372353 w 3129717"/>
              <a:gd name="connsiteY10" fmla="*/ 737408 h 737408"/>
              <a:gd name="connsiteX11" fmla="*/ 1824410 w 3129717"/>
              <a:gd name="connsiteY11" fmla="*/ 737408 h 737408"/>
              <a:gd name="connsiteX12" fmla="*/ 1334146 w 3129717"/>
              <a:gd name="connsiteY12" fmla="*/ 737408 h 737408"/>
              <a:gd name="connsiteX13" fmla="*/ 699686 w 3129717"/>
              <a:gd name="connsiteY13" fmla="*/ 737408 h 737408"/>
              <a:gd name="connsiteX14" fmla="*/ 122904 w 3129717"/>
              <a:gd name="connsiteY14" fmla="*/ 737408 h 737408"/>
              <a:gd name="connsiteX15" fmla="*/ 0 w 3129717"/>
              <a:gd name="connsiteY15" fmla="*/ 614504 h 737408"/>
              <a:gd name="connsiteX16" fmla="*/ 0 w 3129717"/>
              <a:gd name="connsiteY16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9717" h="737408" fill="none" extrusionOk="0">
                <a:moveTo>
                  <a:pt x="0" y="122904"/>
                </a:moveTo>
                <a:cubicBezTo>
                  <a:pt x="199" y="53219"/>
                  <a:pt x="52830" y="2534"/>
                  <a:pt x="122904" y="0"/>
                </a:cubicBezTo>
                <a:cubicBezTo>
                  <a:pt x="272959" y="-24532"/>
                  <a:pt x="396937" y="-6718"/>
                  <a:pt x="670847" y="0"/>
                </a:cubicBezTo>
                <a:cubicBezTo>
                  <a:pt x="944757" y="6718"/>
                  <a:pt x="1009009" y="24426"/>
                  <a:pt x="1218789" y="0"/>
                </a:cubicBezTo>
                <a:cubicBezTo>
                  <a:pt x="1428569" y="-24426"/>
                  <a:pt x="1500538" y="12769"/>
                  <a:pt x="1737893" y="0"/>
                </a:cubicBezTo>
                <a:cubicBezTo>
                  <a:pt x="1975248" y="-12769"/>
                  <a:pt x="2166422" y="-22887"/>
                  <a:pt x="2372353" y="0"/>
                </a:cubicBezTo>
                <a:cubicBezTo>
                  <a:pt x="2578284" y="22887"/>
                  <a:pt x="2794320" y="7271"/>
                  <a:pt x="3006813" y="0"/>
                </a:cubicBezTo>
                <a:cubicBezTo>
                  <a:pt x="3081421" y="-3017"/>
                  <a:pt x="3131776" y="50591"/>
                  <a:pt x="3129717" y="122904"/>
                </a:cubicBezTo>
                <a:cubicBezTo>
                  <a:pt x="3128937" y="224791"/>
                  <a:pt x="3141424" y="486539"/>
                  <a:pt x="3129717" y="614504"/>
                </a:cubicBezTo>
                <a:cubicBezTo>
                  <a:pt x="3128156" y="676372"/>
                  <a:pt x="3071437" y="734190"/>
                  <a:pt x="3006813" y="737408"/>
                </a:cubicBezTo>
                <a:cubicBezTo>
                  <a:pt x="2854613" y="709744"/>
                  <a:pt x="2501392" y="761578"/>
                  <a:pt x="2372353" y="737408"/>
                </a:cubicBezTo>
                <a:cubicBezTo>
                  <a:pt x="2243314" y="713238"/>
                  <a:pt x="2019493" y="713929"/>
                  <a:pt x="1824410" y="737408"/>
                </a:cubicBezTo>
                <a:cubicBezTo>
                  <a:pt x="1629327" y="760887"/>
                  <a:pt x="1523374" y="725885"/>
                  <a:pt x="1334146" y="737408"/>
                </a:cubicBezTo>
                <a:cubicBezTo>
                  <a:pt x="1144918" y="748931"/>
                  <a:pt x="906212" y="734589"/>
                  <a:pt x="699686" y="737408"/>
                </a:cubicBezTo>
                <a:cubicBezTo>
                  <a:pt x="493160" y="740227"/>
                  <a:pt x="362929" y="715087"/>
                  <a:pt x="122904" y="737408"/>
                </a:cubicBezTo>
                <a:cubicBezTo>
                  <a:pt x="64060" y="737547"/>
                  <a:pt x="-1684" y="683823"/>
                  <a:pt x="0" y="614504"/>
                </a:cubicBezTo>
                <a:cubicBezTo>
                  <a:pt x="-22141" y="440888"/>
                  <a:pt x="-10050" y="243167"/>
                  <a:pt x="0" y="122904"/>
                </a:cubicBezTo>
                <a:close/>
              </a:path>
              <a:path w="3129717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256043" y="-16596"/>
                  <a:pt x="415692" y="-26432"/>
                  <a:pt x="699686" y="0"/>
                </a:cubicBezTo>
                <a:cubicBezTo>
                  <a:pt x="983680" y="26432"/>
                  <a:pt x="1086603" y="17796"/>
                  <a:pt x="1334146" y="0"/>
                </a:cubicBezTo>
                <a:cubicBezTo>
                  <a:pt x="1581689" y="-17796"/>
                  <a:pt x="1811064" y="-24653"/>
                  <a:pt x="1968606" y="0"/>
                </a:cubicBezTo>
                <a:cubicBezTo>
                  <a:pt x="2126148" y="24653"/>
                  <a:pt x="2586151" y="29014"/>
                  <a:pt x="3006813" y="0"/>
                </a:cubicBezTo>
                <a:cubicBezTo>
                  <a:pt x="3077962" y="-10964"/>
                  <a:pt x="3133357" y="57593"/>
                  <a:pt x="3129717" y="122904"/>
                </a:cubicBezTo>
                <a:cubicBezTo>
                  <a:pt x="3137513" y="284872"/>
                  <a:pt x="3120501" y="448654"/>
                  <a:pt x="3129717" y="614504"/>
                </a:cubicBezTo>
                <a:cubicBezTo>
                  <a:pt x="3124414" y="687228"/>
                  <a:pt x="3062715" y="745717"/>
                  <a:pt x="3006813" y="737408"/>
                </a:cubicBezTo>
                <a:cubicBezTo>
                  <a:pt x="2856591" y="710873"/>
                  <a:pt x="2576580" y="720256"/>
                  <a:pt x="2430031" y="737408"/>
                </a:cubicBezTo>
                <a:cubicBezTo>
                  <a:pt x="2283482" y="754560"/>
                  <a:pt x="2039783" y="759684"/>
                  <a:pt x="1939767" y="737408"/>
                </a:cubicBezTo>
                <a:cubicBezTo>
                  <a:pt x="1839751" y="715132"/>
                  <a:pt x="1504304" y="763277"/>
                  <a:pt x="1391824" y="737408"/>
                </a:cubicBezTo>
                <a:cubicBezTo>
                  <a:pt x="1279344" y="711539"/>
                  <a:pt x="1018456" y="744762"/>
                  <a:pt x="757364" y="737408"/>
                </a:cubicBezTo>
                <a:cubicBezTo>
                  <a:pt x="496272" y="730054"/>
                  <a:pt x="327182" y="720807"/>
                  <a:pt x="122904" y="737408"/>
                </a:cubicBezTo>
                <a:cubicBezTo>
                  <a:pt x="40552" y="728646"/>
                  <a:pt x="3340" y="678526"/>
                  <a:pt x="0" y="614504"/>
                </a:cubicBezTo>
                <a:cubicBezTo>
                  <a:pt x="-19830" y="490918"/>
                  <a:pt x="685" y="324134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Return on Invested Capital = ROIC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الدخل – الأرباح الموزعة على الأسهم الممتازة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رأس المال المستثمر</a:t>
            </a:r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إجمالي رأس المال المستثمر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7706993" y="1056297"/>
            <a:ext cx="1507151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0FE22-631A-81BD-9EC0-72C3FF7E4DDD}"/>
              </a:ext>
            </a:extLst>
          </p:cNvPr>
          <p:cNvSpPr/>
          <p:nvPr/>
        </p:nvSpPr>
        <p:spPr>
          <a:xfrm>
            <a:off x="1393437" y="4478453"/>
            <a:ext cx="1864113" cy="4416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الأرباح الموزعة على الأسهم الممتازة</a:t>
            </a: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446F1-09E0-8A83-8FD7-3E24AF923B54}"/>
              </a:ext>
            </a:extLst>
          </p:cNvPr>
          <p:cNvSpPr/>
          <p:nvPr/>
        </p:nvSpPr>
        <p:spPr>
          <a:xfrm>
            <a:off x="542207" y="5028556"/>
            <a:ext cx="1615225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صافي بعد توزيعات الممتازة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332729" y="4950599"/>
            <a:ext cx="2195984" cy="626457"/>
          </a:xfrm>
          <a:custGeom>
            <a:avLst/>
            <a:gdLst>
              <a:gd name="connsiteX0" fmla="*/ 0 w 2195984"/>
              <a:gd name="connsiteY0" fmla="*/ 104412 h 626457"/>
              <a:gd name="connsiteX1" fmla="*/ 104412 w 2195984"/>
              <a:gd name="connsiteY1" fmla="*/ 0 h 626457"/>
              <a:gd name="connsiteX2" fmla="*/ 806542 w 2195984"/>
              <a:gd name="connsiteY2" fmla="*/ 0 h 626457"/>
              <a:gd name="connsiteX3" fmla="*/ 1449057 w 2195984"/>
              <a:gd name="connsiteY3" fmla="*/ 0 h 626457"/>
              <a:gd name="connsiteX4" fmla="*/ 2091572 w 2195984"/>
              <a:gd name="connsiteY4" fmla="*/ 0 h 626457"/>
              <a:gd name="connsiteX5" fmla="*/ 2195984 w 2195984"/>
              <a:gd name="connsiteY5" fmla="*/ 104412 h 626457"/>
              <a:gd name="connsiteX6" fmla="*/ 2195984 w 2195984"/>
              <a:gd name="connsiteY6" fmla="*/ 522045 h 626457"/>
              <a:gd name="connsiteX7" fmla="*/ 2091572 w 2195984"/>
              <a:gd name="connsiteY7" fmla="*/ 626457 h 626457"/>
              <a:gd name="connsiteX8" fmla="*/ 1468929 w 2195984"/>
              <a:gd name="connsiteY8" fmla="*/ 626457 h 626457"/>
              <a:gd name="connsiteX9" fmla="*/ 806542 w 2195984"/>
              <a:gd name="connsiteY9" fmla="*/ 626457 h 626457"/>
              <a:gd name="connsiteX10" fmla="*/ 104412 w 2195984"/>
              <a:gd name="connsiteY10" fmla="*/ 626457 h 626457"/>
              <a:gd name="connsiteX11" fmla="*/ 0 w 2195984"/>
              <a:gd name="connsiteY11" fmla="*/ 522045 h 626457"/>
              <a:gd name="connsiteX12" fmla="*/ 0 w 2195984"/>
              <a:gd name="connsiteY12" fmla="*/ 104412 h 6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5984" h="626457" extrusionOk="0">
                <a:moveTo>
                  <a:pt x="0" y="104412"/>
                </a:moveTo>
                <a:cubicBezTo>
                  <a:pt x="-7977" y="41827"/>
                  <a:pt x="42007" y="1779"/>
                  <a:pt x="104412" y="0"/>
                </a:cubicBezTo>
                <a:cubicBezTo>
                  <a:pt x="271960" y="28406"/>
                  <a:pt x="531086" y="26758"/>
                  <a:pt x="806542" y="0"/>
                </a:cubicBezTo>
                <a:cubicBezTo>
                  <a:pt x="1081998" y="-26758"/>
                  <a:pt x="1278355" y="-24317"/>
                  <a:pt x="1449057" y="0"/>
                </a:cubicBezTo>
                <a:cubicBezTo>
                  <a:pt x="1619760" y="24317"/>
                  <a:pt x="1858575" y="-13994"/>
                  <a:pt x="2091572" y="0"/>
                </a:cubicBezTo>
                <a:cubicBezTo>
                  <a:pt x="2146163" y="-9901"/>
                  <a:pt x="2199075" y="35308"/>
                  <a:pt x="2195984" y="104412"/>
                </a:cubicBezTo>
                <a:cubicBezTo>
                  <a:pt x="2193360" y="197557"/>
                  <a:pt x="2187106" y="324251"/>
                  <a:pt x="2195984" y="522045"/>
                </a:cubicBezTo>
                <a:cubicBezTo>
                  <a:pt x="2194885" y="569229"/>
                  <a:pt x="2143938" y="633821"/>
                  <a:pt x="2091572" y="626457"/>
                </a:cubicBezTo>
                <a:cubicBezTo>
                  <a:pt x="1890094" y="625479"/>
                  <a:pt x="1693218" y="613100"/>
                  <a:pt x="1468929" y="626457"/>
                </a:cubicBezTo>
                <a:cubicBezTo>
                  <a:pt x="1244640" y="639814"/>
                  <a:pt x="1136149" y="623183"/>
                  <a:pt x="806542" y="626457"/>
                </a:cubicBezTo>
                <a:cubicBezTo>
                  <a:pt x="476935" y="629731"/>
                  <a:pt x="447163" y="658811"/>
                  <a:pt x="104412" y="626457"/>
                </a:cubicBezTo>
                <a:cubicBezTo>
                  <a:pt x="55873" y="617439"/>
                  <a:pt x="10553" y="572905"/>
                  <a:pt x="0" y="522045"/>
                </a:cubicBezTo>
                <a:cubicBezTo>
                  <a:pt x="20189" y="319466"/>
                  <a:pt x="5109" y="243452"/>
                  <a:pt x="0" y="104412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رأس المال المستثمر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406854" y="995184"/>
            <a:ext cx="1953984" cy="3539182"/>
          </a:xfrm>
          <a:custGeom>
            <a:avLst/>
            <a:gdLst>
              <a:gd name="connsiteX0" fmla="*/ 0 w 1953984"/>
              <a:gd name="connsiteY0" fmla="*/ 325671 h 3539182"/>
              <a:gd name="connsiteX1" fmla="*/ 325671 w 1953984"/>
              <a:gd name="connsiteY1" fmla="*/ 0 h 3539182"/>
              <a:gd name="connsiteX2" fmla="*/ 1003045 w 1953984"/>
              <a:gd name="connsiteY2" fmla="*/ 0 h 3539182"/>
              <a:gd name="connsiteX3" fmla="*/ 1628313 w 1953984"/>
              <a:gd name="connsiteY3" fmla="*/ 0 h 3539182"/>
              <a:gd name="connsiteX4" fmla="*/ 1953984 w 1953984"/>
              <a:gd name="connsiteY4" fmla="*/ 325671 h 3539182"/>
              <a:gd name="connsiteX5" fmla="*/ 1953984 w 1953984"/>
              <a:gd name="connsiteY5" fmla="*/ 845482 h 3539182"/>
              <a:gd name="connsiteX6" fmla="*/ 1953984 w 1953984"/>
              <a:gd name="connsiteY6" fmla="*/ 1480807 h 3539182"/>
              <a:gd name="connsiteX7" fmla="*/ 1953984 w 1953984"/>
              <a:gd name="connsiteY7" fmla="*/ 2000618 h 3539182"/>
              <a:gd name="connsiteX8" fmla="*/ 1953984 w 1953984"/>
              <a:gd name="connsiteY8" fmla="*/ 2635943 h 3539182"/>
              <a:gd name="connsiteX9" fmla="*/ 1953984 w 1953984"/>
              <a:gd name="connsiteY9" fmla="*/ 3213511 h 3539182"/>
              <a:gd name="connsiteX10" fmla="*/ 1628313 w 1953984"/>
              <a:gd name="connsiteY10" fmla="*/ 3539182 h 3539182"/>
              <a:gd name="connsiteX11" fmla="*/ 963966 w 1953984"/>
              <a:gd name="connsiteY11" fmla="*/ 3539182 h 3539182"/>
              <a:gd name="connsiteX12" fmla="*/ 325671 w 1953984"/>
              <a:gd name="connsiteY12" fmla="*/ 3539182 h 3539182"/>
              <a:gd name="connsiteX13" fmla="*/ 0 w 1953984"/>
              <a:gd name="connsiteY13" fmla="*/ 3213511 h 3539182"/>
              <a:gd name="connsiteX14" fmla="*/ 0 w 1953984"/>
              <a:gd name="connsiteY14" fmla="*/ 2635943 h 3539182"/>
              <a:gd name="connsiteX15" fmla="*/ 0 w 1953984"/>
              <a:gd name="connsiteY15" fmla="*/ 2000618 h 3539182"/>
              <a:gd name="connsiteX16" fmla="*/ 0 w 1953984"/>
              <a:gd name="connsiteY16" fmla="*/ 1423050 h 3539182"/>
              <a:gd name="connsiteX17" fmla="*/ 0 w 1953984"/>
              <a:gd name="connsiteY17" fmla="*/ 932117 h 3539182"/>
              <a:gd name="connsiteX18" fmla="*/ 0 w 1953984"/>
              <a:gd name="connsiteY18" fmla="*/ 325671 h 353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3984" h="3539182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72089" y="449783"/>
                  <a:pt x="1939067" y="598424"/>
                  <a:pt x="1953984" y="845482"/>
                </a:cubicBezTo>
                <a:cubicBezTo>
                  <a:pt x="1968901" y="1092540"/>
                  <a:pt x="1979594" y="1351332"/>
                  <a:pt x="1953984" y="1480807"/>
                </a:cubicBezTo>
                <a:cubicBezTo>
                  <a:pt x="1928374" y="1610283"/>
                  <a:pt x="1944742" y="1748256"/>
                  <a:pt x="1953984" y="2000618"/>
                </a:cubicBezTo>
                <a:cubicBezTo>
                  <a:pt x="1963226" y="2252980"/>
                  <a:pt x="1935484" y="2441572"/>
                  <a:pt x="1953984" y="2635943"/>
                </a:cubicBezTo>
                <a:cubicBezTo>
                  <a:pt x="1972484" y="2830314"/>
                  <a:pt x="1967242" y="2965171"/>
                  <a:pt x="1953984" y="3213511"/>
                </a:cubicBezTo>
                <a:cubicBezTo>
                  <a:pt x="1909844" y="3390849"/>
                  <a:pt x="1811844" y="3529124"/>
                  <a:pt x="1628313" y="3539182"/>
                </a:cubicBezTo>
                <a:cubicBezTo>
                  <a:pt x="1356696" y="3508220"/>
                  <a:pt x="1269645" y="3554251"/>
                  <a:pt x="963966" y="3539182"/>
                </a:cubicBezTo>
                <a:cubicBezTo>
                  <a:pt x="658287" y="3524113"/>
                  <a:pt x="586085" y="3564658"/>
                  <a:pt x="325671" y="3539182"/>
                </a:cubicBezTo>
                <a:cubicBezTo>
                  <a:pt x="160104" y="3521435"/>
                  <a:pt x="-34750" y="3379940"/>
                  <a:pt x="0" y="3213511"/>
                </a:cubicBezTo>
                <a:cubicBezTo>
                  <a:pt x="27338" y="3011546"/>
                  <a:pt x="22846" y="2813642"/>
                  <a:pt x="0" y="2635943"/>
                </a:cubicBezTo>
                <a:cubicBezTo>
                  <a:pt x="-22846" y="2458244"/>
                  <a:pt x="3976" y="2259432"/>
                  <a:pt x="0" y="2000618"/>
                </a:cubicBezTo>
                <a:cubicBezTo>
                  <a:pt x="-3976" y="1741804"/>
                  <a:pt x="25415" y="1645982"/>
                  <a:pt x="0" y="1423050"/>
                </a:cubicBezTo>
                <a:cubicBezTo>
                  <a:pt x="-25415" y="1200118"/>
                  <a:pt x="-8053" y="1102711"/>
                  <a:pt x="0" y="932117"/>
                </a:cubicBezTo>
                <a:cubicBezTo>
                  <a:pt x="8053" y="761523"/>
                  <a:pt x="-5016" y="502613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3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 to 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5899" y="173203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694884" y="5758640"/>
            <a:ext cx="3129717" cy="737408"/>
          </a:xfrm>
          <a:custGeom>
            <a:avLst/>
            <a:gdLst>
              <a:gd name="connsiteX0" fmla="*/ 0 w 3129717"/>
              <a:gd name="connsiteY0" fmla="*/ 122904 h 737408"/>
              <a:gd name="connsiteX1" fmla="*/ 122904 w 3129717"/>
              <a:gd name="connsiteY1" fmla="*/ 0 h 737408"/>
              <a:gd name="connsiteX2" fmla="*/ 670847 w 3129717"/>
              <a:gd name="connsiteY2" fmla="*/ 0 h 737408"/>
              <a:gd name="connsiteX3" fmla="*/ 1218789 w 3129717"/>
              <a:gd name="connsiteY3" fmla="*/ 0 h 737408"/>
              <a:gd name="connsiteX4" fmla="*/ 1737893 w 3129717"/>
              <a:gd name="connsiteY4" fmla="*/ 0 h 737408"/>
              <a:gd name="connsiteX5" fmla="*/ 2372353 w 3129717"/>
              <a:gd name="connsiteY5" fmla="*/ 0 h 737408"/>
              <a:gd name="connsiteX6" fmla="*/ 3006813 w 3129717"/>
              <a:gd name="connsiteY6" fmla="*/ 0 h 737408"/>
              <a:gd name="connsiteX7" fmla="*/ 3129717 w 3129717"/>
              <a:gd name="connsiteY7" fmla="*/ 122904 h 737408"/>
              <a:gd name="connsiteX8" fmla="*/ 3129717 w 3129717"/>
              <a:gd name="connsiteY8" fmla="*/ 614504 h 737408"/>
              <a:gd name="connsiteX9" fmla="*/ 3006813 w 3129717"/>
              <a:gd name="connsiteY9" fmla="*/ 737408 h 737408"/>
              <a:gd name="connsiteX10" fmla="*/ 2372353 w 3129717"/>
              <a:gd name="connsiteY10" fmla="*/ 737408 h 737408"/>
              <a:gd name="connsiteX11" fmla="*/ 1824410 w 3129717"/>
              <a:gd name="connsiteY11" fmla="*/ 737408 h 737408"/>
              <a:gd name="connsiteX12" fmla="*/ 1334146 w 3129717"/>
              <a:gd name="connsiteY12" fmla="*/ 737408 h 737408"/>
              <a:gd name="connsiteX13" fmla="*/ 699686 w 3129717"/>
              <a:gd name="connsiteY13" fmla="*/ 737408 h 737408"/>
              <a:gd name="connsiteX14" fmla="*/ 122904 w 3129717"/>
              <a:gd name="connsiteY14" fmla="*/ 737408 h 737408"/>
              <a:gd name="connsiteX15" fmla="*/ 0 w 3129717"/>
              <a:gd name="connsiteY15" fmla="*/ 614504 h 737408"/>
              <a:gd name="connsiteX16" fmla="*/ 0 w 3129717"/>
              <a:gd name="connsiteY16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9717" h="737408" fill="none" extrusionOk="0">
                <a:moveTo>
                  <a:pt x="0" y="122904"/>
                </a:moveTo>
                <a:cubicBezTo>
                  <a:pt x="199" y="53219"/>
                  <a:pt x="52830" y="2534"/>
                  <a:pt x="122904" y="0"/>
                </a:cubicBezTo>
                <a:cubicBezTo>
                  <a:pt x="272959" y="-24532"/>
                  <a:pt x="396937" y="-6718"/>
                  <a:pt x="670847" y="0"/>
                </a:cubicBezTo>
                <a:cubicBezTo>
                  <a:pt x="944757" y="6718"/>
                  <a:pt x="1009009" y="24426"/>
                  <a:pt x="1218789" y="0"/>
                </a:cubicBezTo>
                <a:cubicBezTo>
                  <a:pt x="1428569" y="-24426"/>
                  <a:pt x="1500538" y="12769"/>
                  <a:pt x="1737893" y="0"/>
                </a:cubicBezTo>
                <a:cubicBezTo>
                  <a:pt x="1975248" y="-12769"/>
                  <a:pt x="2166422" y="-22887"/>
                  <a:pt x="2372353" y="0"/>
                </a:cubicBezTo>
                <a:cubicBezTo>
                  <a:pt x="2578284" y="22887"/>
                  <a:pt x="2794320" y="7271"/>
                  <a:pt x="3006813" y="0"/>
                </a:cubicBezTo>
                <a:cubicBezTo>
                  <a:pt x="3081421" y="-3017"/>
                  <a:pt x="3131776" y="50591"/>
                  <a:pt x="3129717" y="122904"/>
                </a:cubicBezTo>
                <a:cubicBezTo>
                  <a:pt x="3128937" y="224791"/>
                  <a:pt x="3141424" y="486539"/>
                  <a:pt x="3129717" y="614504"/>
                </a:cubicBezTo>
                <a:cubicBezTo>
                  <a:pt x="3128156" y="676372"/>
                  <a:pt x="3071437" y="734190"/>
                  <a:pt x="3006813" y="737408"/>
                </a:cubicBezTo>
                <a:cubicBezTo>
                  <a:pt x="2854613" y="709744"/>
                  <a:pt x="2501392" y="761578"/>
                  <a:pt x="2372353" y="737408"/>
                </a:cubicBezTo>
                <a:cubicBezTo>
                  <a:pt x="2243314" y="713238"/>
                  <a:pt x="2019493" y="713929"/>
                  <a:pt x="1824410" y="737408"/>
                </a:cubicBezTo>
                <a:cubicBezTo>
                  <a:pt x="1629327" y="760887"/>
                  <a:pt x="1523374" y="725885"/>
                  <a:pt x="1334146" y="737408"/>
                </a:cubicBezTo>
                <a:cubicBezTo>
                  <a:pt x="1144918" y="748931"/>
                  <a:pt x="906212" y="734589"/>
                  <a:pt x="699686" y="737408"/>
                </a:cubicBezTo>
                <a:cubicBezTo>
                  <a:pt x="493160" y="740227"/>
                  <a:pt x="362929" y="715087"/>
                  <a:pt x="122904" y="737408"/>
                </a:cubicBezTo>
                <a:cubicBezTo>
                  <a:pt x="64060" y="737547"/>
                  <a:pt x="-1684" y="683823"/>
                  <a:pt x="0" y="614504"/>
                </a:cubicBezTo>
                <a:cubicBezTo>
                  <a:pt x="-22141" y="440888"/>
                  <a:pt x="-10050" y="243167"/>
                  <a:pt x="0" y="122904"/>
                </a:cubicBezTo>
                <a:close/>
              </a:path>
              <a:path w="3129717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256043" y="-16596"/>
                  <a:pt x="415692" y="-26432"/>
                  <a:pt x="699686" y="0"/>
                </a:cubicBezTo>
                <a:cubicBezTo>
                  <a:pt x="983680" y="26432"/>
                  <a:pt x="1086603" y="17796"/>
                  <a:pt x="1334146" y="0"/>
                </a:cubicBezTo>
                <a:cubicBezTo>
                  <a:pt x="1581689" y="-17796"/>
                  <a:pt x="1811064" y="-24653"/>
                  <a:pt x="1968606" y="0"/>
                </a:cubicBezTo>
                <a:cubicBezTo>
                  <a:pt x="2126148" y="24653"/>
                  <a:pt x="2586151" y="29014"/>
                  <a:pt x="3006813" y="0"/>
                </a:cubicBezTo>
                <a:cubicBezTo>
                  <a:pt x="3077962" y="-10964"/>
                  <a:pt x="3133357" y="57593"/>
                  <a:pt x="3129717" y="122904"/>
                </a:cubicBezTo>
                <a:cubicBezTo>
                  <a:pt x="3137513" y="284872"/>
                  <a:pt x="3120501" y="448654"/>
                  <a:pt x="3129717" y="614504"/>
                </a:cubicBezTo>
                <a:cubicBezTo>
                  <a:pt x="3124414" y="687228"/>
                  <a:pt x="3062715" y="745717"/>
                  <a:pt x="3006813" y="737408"/>
                </a:cubicBezTo>
                <a:cubicBezTo>
                  <a:pt x="2856591" y="710873"/>
                  <a:pt x="2576580" y="720256"/>
                  <a:pt x="2430031" y="737408"/>
                </a:cubicBezTo>
                <a:cubicBezTo>
                  <a:pt x="2283482" y="754560"/>
                  <a:pt x="2039783" y="759684"/>
                  <a:pt x="1939767" y="737408"/>
                </a:cubicBezTo>
                <a:cubicBezTo>
                  <a:pt x="1839751" y="715132"/>
                  <a:pt x="1504304" y="763277"/>
                  <a:pt x="1391824" y="737408"/>
                </a:cubicBezTo>
                <a:cubicBezTo>
                  <a:pt x="1279344" y="711539"/>
                  <a:pt x="1018456" y="744762"/>
                  <a:pt x="757364" y="737408"/>
                </a:cubicBezTo>
                <a:cubicBezTo>
                  <a:pt x="496272" y="730054"/>
                  <a:pt x="327182" y="720807"/>
                  <a:pt x="122904" y="737408"/>
                </a:cubicBezTo>
                <a:cubicBezTo>
                  <a:pt x="40552" y="728646"/>
                  <a:pt x="3340" y="678526"/>
                  <a:pt x="0" y="614504"/>
                </a:cubicBezTo>
                <a:cubicBezTo>
                  <a:pt x="-19830" y="490918"/>
                  <a:pt x="685" y="324134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Debt to Equity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7A16F-AD48-4511-C5B6-30AA0EF559F2}"/>
              </a:ext>
            </a:extLst>
          </p:cNvPr>
          <p:cNvSpPr/>
          <p:nvPr/>
        </p:nvSpPr>
        <p:spPr>
          <a:xfrm>
            <a:off x="5460595" y="514951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الديون طويلة وقصيرة الأجل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DCEE85-1164-716A-A2A2-A15E5F83CD0C}"/>
              </a:ext>
            </a:extLst>
          </p:cNvPr>
          <p:cNvSpPr/>
          <p:nvPr/>
        </p:nvSpPr>
        <p:spPr>
          <a:xfrm>
            <a:off x="8312313" y="540747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الديون إلى حقوق الملكية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0892BE-B4A9-40E0-1F59-724422930181}"/>
              </a:ext>
            </a:extLst>
          </p:cNvPr>
          <p:cNvSpPr/>
          <p:nvPr/>
        </p:nvSpPr>
        <p:spPr>
          <a:xfrm>
            <a:off x="5406854" y="582498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39289" y="908107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0FE22-631A-81BD-9EC0-72C3FF7E4DDD}"/>
              </a:ext>
            </a:extLst>
          </p:cNvPr>
          <p:cNvSpPr/>
          <p:nvPr/>
        </p:nvSpPr>
        <p:spPr>
          <a:xfrm>
            <a:off x="1393437" y="4478453"/>
            <a:ext cx="1864113" cy="4416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الأرباح الموزعة على الأسهم الممتازة</a:t>
            </a: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446F1-09E0-8A83-8FD7-3E24AF923B54}"/>
              </a:ext>
            </a:extLst>
          </p:cNvPr>
          <p:cNvSpPr/>
          <p:nvPr/>
        </p:nvSpPr>
        <p:spPr>
          <a:xfrm>
            <a:off x="542207" y="5028556"/>
            <a:ext cx="1615225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صافي بعد توزيعات الممتازة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5293284" y="836954"/>
            <a:ext cx="2195984" cy="803039"/>
          </a:xfrm>
          <a:custGeom>
            <a:avLst/>
            <a:gdLst>
              <a:gd name="connsiteX0" fmla="*/ 0 w 2195984"/>
              <a:gd name="connsiteY0" fmla="*/ 133843 h 803039"/>
              <a:gd name="connsiteX1" fmla="*/ 133843 w 2195984"/>
              <a:gd name="connsiteY1" fmla="*/ 0 h 803039"/>
              <a:gd name="connsiteX2" fmla="*/ 815175 w 2195984"/>
              <a:gd name="connsiteY2" fmla="*/ 0 h 803039"/>
              <a:gd name="connsiteX3" fmla="*/ 1438658 w 2195984"/>
              <a:gd name="connsiteY3" fmla="*/ 0 h 803039"/>
              <a:gd name="connsiteX4" fmla="*/ 2062141 w 2195984"/>
              <a:gd name="connsiteY4" fmla="*/ 0 h 803039"/>
              <a:gd name="connsiteX5" fmla="*/ 2195984 w 2195984"/>
              <a:gd name="connsiteY5" fmla="*/ 133843 h 803039"/>
              <a:gd name="connsiteX6" fmla="*/ 2195984 w 2195984"/>
              <a:gd name="connsiteY6" fmla="*/ 669196 h 803039"/>
              <a:gd name="connsiteX7" fmla="*/ 2062141 w 2195984"/>
              <a:gd name="connsiteY7" fmla="*/ 803039 h 803039"/>
              <a:gd name="connsiteX8" fmla="*/ 1457941 w 2195984"/>
              <a:gd name="connsiteY8" fmla="*/ 803039 h 803039"/>
              <a:gd name="connsiteX9" fmla="*/ 815175 w 2195984"/>
              <a:gd name="connsiteY9" fmla="*/ 803039 h 803039"/>
              <a:gd name="connsiteX10" fmla="*/ 133843 w 2195984"/>
              <a:gd name="connsiteY10" fmla="*/ 803039 h 803039"/>
              <a:gd name="connsiteX11" fmla="*/ 0 w 2195984"/>
              <a:gd name="connsiteY11" fmla="*/ 669196 h 803039"/>
              <a:gd name="connsiteX12" fmla="*/ 0 w 2195984"/>
              <a:gd name="connsiteY12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598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40212" y="-126"/>
                  <a:pt x="576228" y="-27309"/>
                  <a:pt x="815175" y="0"/>
                </a:cubicBezTo>
                <a:cubicBezTo>
                  <a:pt x="1054122" y="27309"/>
                  <a:pt x="1204253" y="29793"/>
                  <a:pt x="1438658" y="0"/>
                </a:cubicBezTo>
                <a:cubicBezTo>
                  <a:pt x="1673063" y="-29793"/>
                  <a:pt x="1778596" y="13603"/>
                  <a:pt x="2062141" y="0"/>
                </a:cubicBezTo>
                <a:cubicBezTo>
                  <a:pt x="2135165" y="-2883"/>
                  <a:pt x="2197171" y="55533"/>
                  <a:pt x="2195984" y="133843"/>
                </a:cubicBezTo>
                <a:cubicBezTo>
                  <a:pt x="2175771" y="275968"/>
                  <a:pt x="2210250" y="469645"/>
                  <a:pt x="2195984" y="669196"/>
                </a:cubicBezTo>
                <a:cubicBezTo>
                  <a:pt x="2195026" y="733981"/>
                  <a:pt x="2128500" y="813545"/>
                  <a:pt x="2062141" y="803039"/>
                </a:cubicBezTo>
                <a:cubicBezTo>
                  <a:pt x="1900135" y="809489"/>
                  <a:pt x="1690274" y="832122"/>
                  <a:pt x="1457941" y="803039"/>
                </a:cubicBezTo>
                <a:cubicBezTo>
                  <a:pt x="1225608" y="773956"/>
                  <a:pt x="998057" y="819174"/>
                  <a:pt x="815175" y="803039"/>
                </a:cubicBezTo>
                <a:cubicBezTo>
                  <a:pt x="632293" y="786904"/>
                  <a:pt x="326009" y="819640"/>
                  <a:pt x="133843" y="803039"/>
                </a:cubicBezTo>
                <a:cubicBezTo>
                  <a:pt x="70140" y="792944"/>
                  <a:pt x="5727" y="739422"/>
                  <a:pt x="0" y="669196"/>
                </a:cubicBezTo>
                <a:cubicBezTo>
                  <a:pt x="-12331" y="478305"/>
                  <a:pt x="23590" y="324094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406854" y="1797750"/>
            <a:ext cx="1953984" cy="2736616"/>
          </a:xfrm>
          <a:custGeom>
            <a:avLst/>
            <a:gdLst>
              <a:gd name="connsiteX0" fmla="*/ 0 w 1953984"/>
              <a:gd name="connsiteY0" fmla="*/ 325671 h 2736616"/>
              <a:gd name="connsiteX1" fmla="*/ 325671 w 1953984"/>
              <a:gd name="connsiteY1" fmla="*/ 0 h 2736616"/>
              <a:gd name="connsiteX2" fmla="*/ 1003045 w 1953984"/>
              <a:gd name="connsiteY2" fmla="*/ 0 h 2736616"/>
              <a:gd name="connsiteX3" fmla="*/ 1628313 w 1953984"/>
              <a:gd name="connsiteY3" fmla="*/ 0 h 2736616"/>
              <a:gd name="connsiteX4" fmla="*/ 1953984 w 1953984"/>
              <a:gd name="connsiteY4" fmla="*/ 325671 h 2736616"/>
              <a:gd name="connsiteX5" fmla="*/ 1953984 w 1953984"/>
              <a:gd name="connsiteY5" fmla="*/ 979057 h 2736616"/>
              <a:gd name="connsiteX6" fmla="*/ 1953984 w 1953984"/>
              <a:gd name="connsiteY6" fmla="*/ 1715854 h 2736616"/>
              <a:gd name="connsiteX7" fmla="*/ 1953984 w 1953984"/>
              <a:gd name="connsiteY7" fmla="*/ 2410945 h 2736616"/>
              <a:gd name="connsiteX8" fmla="*/ 1628313 w 1953984"/>
              <a:gd name="connsiteY8" fmla="*/ 2736616 h 2736616"/>
              <a:gd name="connsiteX9" fmla="*/ 1003045 w 1953984"/>
              <a:gd name="connsiteY9" fmla="*/ 2736616 h 2736616"/>
              <a:gd name="connsiteX10" fmla="*/ 325671 w 1953984"/>
              <a:gd name="connsiteY10" fmla="*/ 2736616 h 2736616"/>
              <a:gd name="connsiteX11" fmla="*/ 0 w 1953984"/>
              <a:gd name="connsiteY11" fmla="*/ 2410945 h 2736616"/>
              <a:gd name="connsiteX12" fmla="*/ 0 w 1953984"/>
              <a:gd name="connsiteY12" fmla="*/ 1715854 h 2736616"/>
              <a:gd name="connsiteX13" fmla="*/ 0 w 1953984"/>
              <a:gd name="connsiteY13" fmla="*/ 1062468 h 2736616"/>
              <a:gd name="connsiteX14" fmla="*/ 0 w 1953984"/>
              <a:gd name="connsiteY14" fmla="*/ 325671 h 27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984" h="2736616" extrusionOk="0">
                <a:moveTo>
                  <a:pt x="0" y="325671"/>
                </a:moveTo>
                <a:cubicBezTo>
                  <a:pt x="-35798" y="123727"/>
                  <a:pt x="114219" y="11856"/>
                  <a:pt x="325671" y="0"/>
                </a:cubicBezTo>
                <a:cubicBezTo>
                  <a:pt x="493895" y="-33425"/>
                  <a:pt x="780647" y="8342"/>
                  <a:pt x="1003045" y="0"/>
                </a:cubicBezTo>
                <a:cubicBezTo>
                  <a:pt x="1225443" y="-8342"/>
                  <a:pt x="1427923" y="6153"/>
                  <a:pt x="1628313" y="0"/>
                </a:cubicBezTo>
                <a:cubicBezTo>
                  <a:pt x="1792488" y="-8583"/>
                  <a:pt x="1976521" y="156577"/>
                  <a:pt x="1953984" y="325671"/>
                </a:cubicBezTo>
                <a:cubicBezTo>
                  <a:pt x="1984105" y="558836"/>
                  <a:pt x="1967386" y="696647"/>
                  <a:pt x="1953984" y="979057"/>
                </a:cubicBezTo>
                <a:cubicBezTo>
                  <a:pt x="1940582" y="1261467"/>
                  <a:pt x="1987318" y="1453504"/>
                  <a:pt x="1953984" y="1715854"/>
                </a:cubicBezTo>
                <a:cubicBezTo>
                  <a:pt x="1920650" y="1978204"/>
                  <a:pt x="1984158" y="2223593"/>
                  <a:pt x="1953984" y="2410945"/>
                </a:cubicBezTo>
                <a:cubicBezTo>
                  <a:pt x="1943229" y="2608600"/>
                  <a:pt x="1796643" y="2723240"/>
                  <a:pt x="1628313" y="2736616"/>
                </a:cubicBezTo>
                <a:cubicBezTo>
                  <a:pt x="1351019" y="2750913"/>
                  <a:pt x="1130994" y="2730851"/>
                  <a:pt x="1003045" y="2736616"/>
                </a:cubicBezTo>
                <a:cubicBezTo>
                  <a:pt x="875096" y="2742381"/>
                  <a:pt x="493608" y="2704488"/>
                  <a:pt x="325671" y="2736616"/>
                </a:cubicBezTo>
                <a:cubicBezTo>
                  <a:pt x="149002" y="2733460"/>
                  <a:pt x="11822" y="2583185"/>
                  <a:pt x="0" y="2410945"/>
                </a:cubicBezTo>
                <a:cubicBezTo>
                  <a:pt x="-30840" y="2255020"/>
                  <a:pt x="-26037" y="1967139"/>
                  <a:pt x="0" y="1715854"/>
                </a:cubicBezTo>
                <a:cubicBezTo>
                  <a:pt x="26037" y="1464569"/>
                  <a:pt x="-15992" y="1219734"/>
                  <a:pt x="0" y="1062468"/>
                </a:cubicBezTo>
                <a:cubicBezTo>
                  <a:pt x="15992" y="905202"/>
                  <a:pt x="14302" y="547026"/>
                  <a:pt x="0" y="32567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 D to 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29742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33723" y="173204"/>
            <a:ext cx="1507151" cy="22368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FD9F0-1ABE-08F8-5CF9-297459EA87C8}"/>
              </a:ext>
            </a:extLst>
          </p:cNvPr>
          <p:cNvSpPr/>
          <p:nvPr/>
        </p:nvSpPr>
        <p:spPr>
          <a:xfrm>
            <a:off x="1200150" y="5487162"/>
            <a:ext cx="3450649" cy="737408"/>
          </a:xfrm>
          <a:custGeom>
            <a:avLst/>
            <a:gdLst>
              <a:gd name="connsiteX0" fmla="*/ 0 w 3450649"/>
              <a:gd name="connsiteY0" fmla="*/ 122904 h 737408"/>
              <a:gd name="connsiteX1" fmla="*/ 122904 w 3450649"/>
              <a:gd name="connsiteY1" fmla="*/ 0 h 737408"/>
              <a:gd name="connsiteX2" fmla="*/ 731824 w 3450649"/>
              <a:gd name="connsiteY2" fmla="*/ 0 h 737408"/>
              <a:gd name="connsiteX3" fmla="*/ 1340744 w 3450649"/>
              <a:gd name="connsiteY3" fmla="*/ 0 h 737408"/>
              <a:gd name="connsiteX4" fmla="*/ 1917615 w 3450649"/>
              <a:gd name="connsiteY4" fmla="*/ 0 h 737408"/>
              <a:gd name="connsiteX5" fmla="*/ 2622680 w 3450649"/>
              <a:gd name="connsiteY5" fmla="*/ 0 h 737408"/>
              <a:gd name="connsiteX6" fmla="*/ 3327745 w 3450649"/>
              <a:gd name="connsiteY6" fmla="*/ 0 h 737408"/>
              <a:gd name="connsiteX7" fmla="*/ 3450649 w 3450649"/>
              <a:gd name="connsiteY7" fmla="*/ 122904 h 737408"/>
              <a:gd name="connsiteX8" fmla="*/ 3450649 w 3450649"/>
              <a:gd name="connsiteY8" fmla="*/ 614504 h 737408"/>
              <a:gd name="connsiteX9" fmla="*/ 3327745 w 3450649"/>
              <a:gd name="connsiteY9" fmla="*/ 737408 h 737408"/>
              <a:gd name="connsiteX10" fmla="*/ 2622680 w 3450649"/>
              <a:gd name="connsiteY10" fmla="*/ 737408 h 737408"/>
              <a:gd name="connsiteX11" fmla="*/ 2013760 w 3450649"/>
              <a:gd name="connsiteY11" fmla="*/ 737408 h 737408"/>
              <a:gd name="connsiteX12" fmla="*/ 1468937 w 3450649"/>
              <a:gd name="connsiteY12" fmla="*/ 737408 h 737408"/>
              <a:gd name="connsiteX13" fmla="*/ 763872 w 3450649"/>
              <a:gd name="connsiteY13" fmla="*/ 737408 h 737408"/>
              <a:gd name="connsiteX14" fmla="*/ 122904 w 3450649"/>
              <a:gd name="connsiteY14" fmla="*/ 737408 h 737408"/>
              <a:gd name="connsiteX15" fmla="*/ 0 w 3450649"/>
              <a:gd name="connsiteY15" fmla="*/ 614504 h 737408"/>
              <a:gd name="connsiteX16" fmla="*/ 0 w 3450649"/>
              <a:gd name="connsiteY16" fmla="*/ 122904 h 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0649" h="737408" fill="none" extrusionOk="0">
                <a:moveTo>
                  <a:pt x="0" y="122904"/>
                </a:moveTo>
                <a:cubicBezTo>
                  <a:pt x="199" y="53219"/>
                  <a:pt x="52830" y="2534"/>
                  <a:pt x="122904" y="0"/>
                </a:cubicBezTo>
                <a:cubicBezTo>
                  <a:pt x="284510" y="1422"/>
                  <a:pt x="506511" y="-5020"/>
                  <a:pt x="731824" y="0"/>
                </a:cubicBezTo>
                <a:cubicBezTo>
                  <a:pt x="957137" y="5020"/>
                  <a:pt x="1172688" y="-5582"/>
                  <a:pt x="1340744" y="0"/>
                </a:cubicBezTo>
                <a:cubicBezTo>
                  <a:pt x="1508800" y="5582"/>
                  <a:pt x="1775082" y="4372"/>
                  <a:pt x="1917615" y="0"/>
                </a:cubicBezTo>
                <a:cubicBezTo>
                  <a:pt x="2060148" y="-4372"/>
                  <a:pt x="2470864" y="34867"/>
                  <a:pt x="2622680" y="0"/>
                </a:cubicBezTo>
                <a:cubicBezTo>
                  <a:pt x="2774496" y="-34867"/>
                  <a:pt x="3135637" y="25755"/>
                  <a:pt x="3327745" y="0"/>
                </a:cubicBezTo>
                <a:cubicBezTo>
                  <a:pt x="3402353" y="-3017"/>
                  <a:pt x="3452708" y="50591"/>
                  <a:pt x="3450649" y="122904"/>
                </a:cubicBezTo>
                <a:cubicBezTo>
                  <a:pt x="3449869" y="224791"/>
                  <a:pt x="3462356" y="486539"/>
                  <a:pt x="3450649" y="614504"/>
                </a:cubicBezTo>
                <a:cubicBezTo>
                  <a:pt x="3449088" y="676372"/>
                  <a:pt x="3392369" y="734190"/>
                  <a:pt x="3327745" y="737408"/>
                </a:cubicBezTo>
                <a:cubicBezTo>
                  <a:pt x="3014172" y="769497"/>
                  <a:pt x="2885951" y="707245"/>
                  <a:pt x="2622680" y="737408"/>
                </a:cubicBezTo>
                <a:cubicBezTo>
                  <a:pt x="2359409" y="767571"/>
                  <a:pt x="2294419" y="760368"/>
                  <a:pt x="2013760" y="737408"/>
                </a:cubicBezTo>
                <a:cubicBezTo>
                  <a:pt x="1733101" y="714448"/>
                  <a:pt x="1632149" y="747217"/>
                  <a:pt x="1468937" y="737408"/>
                </a:cubicBezTo>
                <a:cubicBezTo>
                  <a:pt x="1305725" y="727599"/>
                  <a:pt x="939618" y="734130"/>
                  <a:pt x="763872" y="737408"/>
                </a:cubicBezTo>
                <a:cubicBezTo>
                  <a:pt x="588126" y="740686"/>
                  <a:pt x="375003" y="738715"/>
                  <a:pt x="122904" y="737408"/>
                </a:cubicBezTo>
                <a:cubicBezTo>
                  <a:pt x="64060" y="737547"/>
                  <a:pt x="-1684" y="683823"/>
                  <a:pt x="0" y="614504"/>
                </a:cubicBezTo>
                <a:cubicBezTo>
                  <a:pt x="-22141" y="440888"/>
                  <a:pt x="-10050" y="243167"/>
                  <a:pt x="0" y="122904"/>
                </a:cubicBezTo>
                <a:close/>
              </a:path>
              <a:path w="3450649" h="737408" stroke="0" extrusionOk="0">
                <a:moveTo>
                  <a:pt x="0" y="122904"/>
                </a:moveTo>
                <a:cubicBezTo>
                  <a:pt x="1129" y="53404"/>
                  <a:pt x="53846" y="8785"/>
                  <a:pt x="122904" y="0"/>
                </a:cubicBezTo>
                <a:cubicBezTo>
                  <a:pt x="283047" y="-16535"/>
                  <a:pt x="574905" y="-22190"/>
                  <a:pt x="763872" y="0"/>
                </a:cubicBezTo>
                <a:cubicBezTo>
                  <a:pt x="952839" y="22190"/>
                  <a:pt x="1163552" y="24006"/>
                  <a:pt x="1468937" y="0"/>
                </a:cubicBezTo>
                <a:cubicBezTo>
                  <a:pt x="1774322" y="-24006"/>
                  <a:pt x="1853163" y="7734"/>
                  <a:pt x="2174002" y="0"/>
                </a:cubicBezTo>
                <a:cubicBezTo>
                  <a:pt x="2494842" y="-7734"/>
                  <a:pt x="3055621" y="-51233"/>
                  <a:pt x="3327745" y="0"/>
                </a:cubicBezTo>
                <a:cubicBezTo>
                  <a:pt x="3398894" y="-10964"/>
                  <a:pt x="3454289" y="57593"/>
                  <a:pt x="3450649" y="122904"/>
                </a:cubicBezTo>
                <a:cubicBezTo>
                  <a:pt x="3458445" y="284872"/>
                  <a:pt x="3441433" y="448654"/>
                  <a:pt x="3450649" y="614504"/>
                </a:cubicBezTo>
                <a:cubicBezTo>
                  <a:pt x="3445346" y="687228"/>
                  <a:pt x="3383647" y="745717"/>
                  <a:pt x="3327745" y="737408"/>
                </a:cubicBezTo>
                <a:cubicBezTo>
                  <a:pt x="3174986" y="735767"/>
                  <a:pt x="2931911" y="721209"/>
                  <a:pt x="2686777" y="737408"/>
                </a:cubicBezTo>
                <a:cubicBezTo>
                  <a:pt x="2441643" y="753607"/>
                  <a:pt x="2362139" y="740917"/>
                  <a:pt x="2141954" y="737408"/>
                </a:cubicBezTo>
                <a:cubicBezTo>
                  <a:pt x="1921769" y="733899"/>
                  <a:pt x="1768443" y="753303"/>
                  <a:pt x="1533034" y="737408"/>
                </a:cubicBezTo>
                <a:cubicBezTo>
                  <a:pt x="1297625" y="721513"/>
                  <a:pt x="985515" y="768370"/>
                  <a:pt x="827969" y="737408"/>
                </a:cubicBezTo>
                <a:cubicBezTo>
                  <a:pt x="670423" y="706446"/>
                  <a:pt x="340076" y="703128"/>
                  <a:pt x="122904" y="737408"/>
                </a:cubicBezTo>
                <a:cubicBezTo>
                  <a:pt x="40552" y="728646"/>
                  <a:pt x="3340" y="678526"/>
                  <a:pt x="0" y="614504"/>
                </a:cubicBezTo>
                <a:cubicBezTo>
                  <a:pt x="-19830" y="490918"/>
                  <a:pt x="685" y="324134"/>
                  <a:pt x="0" y="1229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Short Term Debt to Equity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6439442" y="822685"/>
            <a:ext cx="977774" cy="803039"/>
          </a:xfrm>
          <a:custGeom>
            <a:avLst/>
            <a:gdLst>
              <a:gd name="connsiteX0" fmla="*/ 0 w 977774"/>
              <a:gd name="connsiteY0" fmla="*/ 133843 h 803039"/>
              <a:gd name="connsiteX1" fmla="*/ 133843 w 977774"/>
              <a:gd name="connsiteY1" fmla="*/ 0 h 803039"/>
              <a:gd name="connsiteX2" fmla="*/ 503089 w 977774"/>
              <a:gd name="connsiteY2" fmla="*/ 0 h 803039"/>
              <a:gd name="connsiteX3" fmla="*/ 843931 w 977774"/>
              <a:gd name="connsiteY3" fmla="*/ 0 h 803039"/>
              <a:gd name="connsiteX4" fmla="*/ 977774 w 977774"/>
              <a:gd name="connsiteY4" fmla="*/ 133843 h 803039"/>
              <a:gd name="connsiteX5" fmla="*/ 977774 w 977774"/>
              <a:gd name="connsiteY5" fmla="*/ 669196 h 803039"/>
              <a:gd name="connsiteX6" fmla="*/ 843931 w 977774"/>
              <a:gd name="connsiteY6" fmla="*/ 803039 h 803039"/>
              <a:gd name="connsiteX7" fmla="*/ 488887 w 977774"/>
              <a:gd name="connsiteY7" fmla="*/ 803039 h 803039"/>
              <a:gd name="connsiteX8" fmla="*/ 133843 w 977774"/>
              <a:gd name="connsiteY8" fmla="*/ 803039 h 803039"/>
              <a:gd name="connsiteX9" fmla="*/ 0 w 977774"/>
              <a:gd name="connsiteY9" fmla="*/ 669196 h 803039"/>
              <a:gd name="connsiteX10" fmla="*/ 0 w 977774"/>
              <a:gd name="connsiteY10" fmla="*/ 133843 h 8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774" h="803039" extrusionOk="0">
                <a:moveTo>
                  <a:pt x="0" y="133843"/>
                </a:moveTo>
                <a:cubicBezTo>
                  <a:pt x="-15328" y="50469"/>
                  <a:pt x="51770" y="3060"/>
                  <a:pt x="133843" y="0"/>
                </a:cubicBezTo>
                <a:cubicBezTo>
                  <a:pt x="309986" y="-795"/>
                  <a:pt x="428187" y="-14559"/>
                  <a:pt x="503089" y="0"/>
                </a:cubicBezTo>
                <a:cubicBezTo>
                  <a:pt x="577991" y="14559"/>
                  <a:pt x="712157" y="3870"/>
                  <a:pt x="843931" y="0"/>
                </a:cubicBezTo>
                <a:cubicBezTo>
                  <a:pt x="909237" y="-4713"/>
                  <a:pt x="981648" y="61775"/>
                  <a:pt x="977774" y="133843"/>
                </a:cubicBezTo>
                <a:cubicBezTo>
                  <a:pt x="1001547" y="398074"/>
                  <a:pt x="953335" y="414137"/>
                  <a:pt x="977774" y="669196"/>
                </a:cubicBezTo>
                <a:cubicBezTo>
                  <a:pt x="982353" y="735664"/>
                  <a:pt x="916561" y="804172"/>
                  <a:pt x="843931" y="803039"/>
                </a:cubicBezTo>
                <a:cubicBezTo>
                  <a:pt x="693756" y="819779"/>
                  <a:pt x="596448" y="793287"/>
                  <a:pt x="488887" y="803039"/>
                </a:cubicBezTo>
                <a:cubicBezTo>
                  <a:pt x="381326" y="812791"/>
                  <a:pt x="277234" y="787249"/>
                  <a:pt x="133843" y="803039"/>
                </a:cubicBezTo>
                <a:cubicBezTo>
                  <a:pt x="56391" y="802837"/>
                  <a:pt x="5545" y="727909"/>
                  <a:pt x="0" y="669196"/>
                </a:cubicBezTo>
                <a:cubicBezTo>
                  <a:pt x="19718" y="534581"/>
                  <a:pt x="6998" y="310741"/>
                  <a:pt x="0" y="13384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5233988" y="1751891"/>
            <a:ext cx="2117140" cy="2805157"/>
          </a:xfrm>
          <a:custGeom>
            <a:avLst/>
            <a:gdLst>
              <a:gd name="connsiteX0" fmla="*/ 0 w 2117140"/>
              <a:gd name="connsiteY0" fmla="*/ 352864 h 2805157"/>
              <a:gd name="connsiteX1" fmla="*/ 352864 w 2117140"/>
              <a:gd name="connsiteY1" fmla="*/ 0 h 2805157"/>
              <a:gd name="connsiteX2" fmla="*/ 851563 w 2117140"/>
              <a:gd name="connsiteY2" fmla="*/ 0 h 2805157"/>
              <a:gd name="connsiteX3" fmla="*/ 1307919 w 2117140"/>
              <a:gd name="connsiteY3" fmla="*/ 0 h 2805157"/>
              <a:gd name="connsiteX4" fmla="*/ 1764276 w 2117140"/>
              <a:gd name="connsiteY4" fmla="*/ 0 h 2805157"/>
              <a:gd name="connsiteX5" fmla="*/ 2117140 w 2117140"/>
              <a:gd name="connsiteY5" fmla="*/ 352864 h 2805157"/>
              <a:gd name="connsiteX6" fmla="*/ 2117140 w 2117140"/>
              <a:gd name="connsiteY6" fmla="*/ 1010685 h 2805157"/>
              <a:gd name="connsiteX7" fmla="*/ 2117140 w 2117140"/>
              <a:gd name="connsiteY7" fmla="*/ 1668506 h 2805157"/>
              <a:gd name="connsiteX8" fmla="*/ 2117140 w 2117140"/>
              <a:gd name="connsiteY8" fmla="*/ 2452293 h 2805157"/>
              <a:gd name="connsiteX9" fmla="*/ 1764276 w 2117140"/>
              <a:gd name="connsiteY9" fmla="*/ 2805157 h 2805157"/>
              <a:gd name="connsiteX10" fmla="*/ 1293805 w 2117140"/>
              <a:gd name="connsiteY10" fmla="*/ 2805157 h 2805157"/>
              <a:gd name="connsiteX11" fmla="*/ 837449 w 2117140"/>
              <a:gd name="connsiteY11" fmla="*/ 2805157 h 2805157"/>
              <a:gd name="connsiteX12" fmla="*/ 352864 w 2117140"/>
              <a:gd name="connsiteY12" fmla="*/ 2805157 h 2805157"/>
              <a:gd name="connsiteX13" fmla="*/ 0 w 2117140"/>
              <a:gd name="connsiteY13" fmla="*/ 2452293 h 2805157"/>
              <a:gd name="connsiteX14" fmla="*/ 0 w 2117140"/>
              <a:gd name="connsiteY14" fmla="*/ 1752483 h 2805157"/>
              <a:gd name="connsiteX15" fmla="*/ 0 w 2117140"/>
              <a:gd name="connsiteY15" fmla="*/ 1010685 h 2805157"/>
              <a:gd name="connsiteX16" fmla="*/ 0 w 2117140"/>
              <a:gd name="connsiteY16" fmla="*/ 352864 h 280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7140" h="2805157" extrusionOk="0">
                <a:moveTo>
                  <a:pt x="0" y="352864"/>
                </a:moveTo>
                <a:cubicBezTo>
                  <a:pt x="-18548" y="146542"/>
                  <a:pt x="125182" y="12311"/>
                  <a:pt x="352864" y="0"/>
                </a:cubicBezTo>
                <a:cubicBezTo>
                  <a:pt x="584414" y="-11054"/>
                  <a:pt x="629026" y="-20352"/>
                  <a:pt x="851563" y="0"/>
                </a:cubicBezTo>
                <a:cubicBezTo>
                  <a:pt x="1074100" y="20352"/>
                  <a:pt x="1137445" y="-3947"/>
                  <a:pt x="1307919" y="0"/>
                </a:cubicBezTo>
                <a:cubicBezTo>
                  <a:pt x="1478393" y="3947"/>
                  <a:pt x="1547079" y="4790"/>
                  <a:pt x="1764276" y="0"/>
                </a:cubicBezTo>
                <a:cubicBezTo>
                  <a:pt x="1957468" y="-5442"/>
                  <a:pt x="2119718" y="148445"/>
                  <a:pt x="2117140" y="352864"/>
                </a:cubicBezTo>
                <a:cubicBezTo>
                  <a:pt x="2137424" y="511873"/>
                  <a:pt x="2140988" y="792424"/>
                  <a:pt x="2117140" y="1010685"/>
                </a:cubicBezTo>
                <a:cubicBezTo>
                  <a:pt x="2093292" y="1228946"/>
                  <a:pt x="2118324" y="1516534"/>
                  <a:pt x="2117140" y="1668506"/>
                </a:cubicBezTo>
                <a:cubicBezTo>
                  <a:pt x="2115956" y="1820478"/>
                  <a:pt x="2104711" y="2163625"/>
                  <a:pt x="2117140" y="2452293"/>
                </a:cubicBezTo>
                <a:cubicBezTo>
                  <a:pt x="2145503" y="2653994"/>
                  <a:pt x="1928979" y="2800276"/>
                  <a:pt x="1764276" y="2805157"/>
                </a:cubicBezTo>
                <a:cubicBezTo>
                  <a:pt x="1600663" y="2803171"/>
                  <a:pt x="1429290" y="2808345"/>
                  <a:pt x="1293805" y="2805157"/>
                </a:cubicBezTo>
                <a:cubicBezTo>
                  <a:pt x="1158320" y="2801969"/>
                  <a:pt x="938249" y="2782413"/>
                  <a:pt x="837449" y="2805157"/>
                </a:cubicBezTo>
                <a:cubicBezTo>
                  <a:pt x="736649" y="2827901"/>
                  <a:pt x="572437" y="2822146"/>
                  <a:pt x="352864" y="2805157"/>
                </a:cubicBezTo>
                <a:cubicBezTo>
                  <a:pt x="162543" y="2799496"/>
                  <a:pt x="-43425" y="2630387"/>
                  <a:pt x="0" y="2452293"/>
                </a:cubicBezTo>
                <a:cubicBezTo>
                  <a:pt x="2981" y="2222136"/>
                  <a:pt x="17315" y="1983996"/>
                  <a:pt x="0" y="1752483"/>
                </a:cubicBezTo>
                <a:cubicBezTo>
                  <a:pt x="-17315" y="1520970"/>
                  <a:pt x="-18973" y="1298401"/>
                  <a:pt x="0" y="1010685"/>
                </a:cubicBezTo>
                <a:cubicBezTo>
                  <a:pt x="18973" y="722969"/>
                  <a:pt x="28729" y="519177"/>
                  <a:pt x="0" y="35286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A1EFFB-6436-370A-41DF-4C2E46773128}"/>
              </a:ext>
            </a:extLst>
          </p:cNvPr>
          <p:cNvSpPr/>
          <p:nvPr/>
        </p:nvSpPr>
        <p:spPr>
          <a:xfrm>
            <a:off x="5609542" y="5802297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2B1DFC2-88D3-14B0-E453-97F4724D8415}"/>
              </a:ext>
            </a:extLst>
          </p:cNvPr>
          <p:cNvSpPr/>
          <p:nvPr/>
        </p:nvSpPr>
        <p:spPr>
          <a:xfrm>
            <a:off x="8186124" y="545939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المديونية قصيرة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154672-84C7-9828-E2C0-31B19BBAB381}"/>
              </a:ext>
            </a:extLst>
          </p:cNvPr>
          <p:cNvSpPr/>
          <p:nvPr/>
        </p:nvSpPr>
        <p:spPr>
          <a:xfrm>
            <a:off x="5432823" y="5162906"/>
            <a:ext cx="2004633" cy="399590"/>
          </a:xfrm>
          <a:custGeom>
            <a:avLst/>
            <a:gdLst>
              <a:gd name="connsiteX0" fmla="*/ 0 w 2004633"/>
              <a:gd name="connsiteY0" fmla="*/ 66600 h 399590"/>
              <a:gd name="connsiteX1" fmla="*/ 66600 w 2004633"/>
              <a:gd name="connsiteY1" fmla="*/ 0 h 399590"/>
              <a:gd name="connsiteX2" fmla="*/ 709125 w 2004633"/>
              <a:gd name="connsiteY2" fmla="*/ 0 h 399590"/>
              <a:gd name="connsiteX3" fmla="*/ 1351651 w 2004633"/>
              <a:gd name="connsiteY3" fmla="*/ 0 h 399590"/>
              <a:gd name="connsiteX4" fmla="*/ 1938033 w 2004633"/>
              <a:gd name="connsiteY4" fmla="*/ 0 h 399590"/>
              <a:gd name="connsiteX5" fmla="*/ 2004633 w 2004633"/>
              <a:gd name="connsiteY5" fmla="*/ 66600 h 399590"/>
              <a:gd name="connsiteX6" fmla="*/ 2004633 w 2004633"/>
              <a:gd name="connsiteY6" fmla="*/ 332990 h 399590"/>
              <a:gd name="connsiteX7" fmla="*/ 1938033 w 2004633"/>
              <a:gd name="connsiteY7" fmla="*/ 399590 h 399590"/>
              <a:gd name="connsiteX8" fmla="*/ 1295508 w 2004633"/>
              <a:gd name="connsiteY8" fmla="*/ 399590 h 399590"/>
              <a:gd name="connsiteX9" fmla="*/ 652982 w 2004633"/>
              <a:gd name="connsiteY9" fmla="*/ 399590 h 399590"/>
              <a:gd name="connsiteX10" fmla="*/ 66600 w 2004633"/>
              <a:gd name="connsiteY10" fmla="*/ 399590 h 399590"/>
              <a:gd name="connsiteX11" fmla="*/ 0 w 2004633"/>
              <a:gd name="connsiteY11" fmla="*/ 332990 h 399590"/>
              <a:gd name="connsiteX12" fmla="*/ 0 w 20046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46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8179" y="27074"/>
                  <a:pt x="478644" y="10396"/>
                  <a:pt x="709125" y="0"/>
                </a:cubicBezTo>
                <a:cubicBezTo>
                  <a:pt x="939606" y="-10396"/>
                  <a:pt x="1177316" y="-28383"/>
                  <a:pt x="1351651" y="0"/>
                </a:cubicBezTo>
                <a:cubicBezTo>
                  <a:pt x="1525986" y="28383"/>
                  <a:pt x="1710299" y="25296"/>
                  <a:pt x="1938033" y="0"/>
                </a:cubicBezTo>
                <a:cubicBezTo>
                  <a:pt x="1970370" y="-436"/>
                  <a:pt x="2007532" y="28393"/>
                  <a:pt x="2004633" y="66600"/>
                </a:cubicBezTo>
                <a:cubicBezTo>
                  <a:pt x="2014107" y="138300"/>
                  <a:pt x="1992141" y="226928"/>
                  <a:pt x="2004633" y="332990"/>
                </a:cubicBezTo>
                <a:cubicBezTo>
                  <a:pt x="1995811" y="369513"/>
                  <a:pt x="1974335" y="398583"/>
                  <a:pt x="1938033" y="399590"/>
                </a:cubicBezTo>
                <a:cubicBezTo>
                  <a:pt x="1721106" y="415107"/>
                  <a:pt x="1475297" y="401704"/>
                  <a:pt x="1295508" y="399590"/>
                </a:cubicBezTo>
                <a:cubicBezTo>
                  <a:pt x="1115719" y="397476"/>
                  <a:pt x="786798" y="418054"/>
                  <a:pt x="652982" y="399590"/>
                </a:cubicBezTo>
                <a:cubicBezTo>
                  <a:pt x="519166" y="381126"/>
                  <a:pt x="192306" y="3997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46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70" y="-20751"/>
                  <a:pt x="416683" y="-24457"/>
                  <a:pt x="690411" y="0"/>
                </a:cubicBezTo>
                <a:cubicBezTo>
                  <a:pt x="964139" y="24457"/>
                  <a:pt x="1167411" y="30441"/>
                  <a:pt x="1351651" y="0"/>
                </a:cubicBezTo>
                <a:cubicBezTo>
                  <a:pt x="1535891" y="-30441"/>
                  <a:pt x="1787430" y="29213"/>
                  <a:pt x="1938033" y="0"/>
                </a:cubicBezTo>
                <a:cubicBezTo>
                  <a:pt x="1972271" y="3418"/>
                  <a:pt x="2004387" y="25716"/>
                  <a:pt x="2004633" y="66600"/>
                </a:cubicBezTo>
                <a:cubicBezTo>
                  <a:pt x="2005251" y="163177"/>
                  <a:pt x="2010584" y="233743"/>
                  <a:pt x="2004633" y="332990"/>
                </a:cubicBezTo>
                <a:cubicBezTo>
                  <a:pt x="1998476" y="368193"/>
                  <a:pt x="1973997" y="398983"/>
                  <a:pt x="1938033" y="399590"/>
                </a:cubicBezTo>
                <a:cubicBezTo>
                  <a:pt x="1792303" y="392454"/>
                  <a:pt x="1534608" y="392520"/>
                  <a:pt x="1295508" y="399590"/>
                </a:cubicBezTo>
                <a:cubicBezTo>
                  <a:pt x="1056408" y="406660"/>
                  <a:pt x="914912" y="374278"/>
                  <a:pt x="652982" y="399590"/>
                </a:cubicBezTo>
                <a:cubicBezTo>
                  <a:pt x="391052" y="424902"/>
                  <a:pt x="240890" y="39962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 قصيرة الأجل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8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 animBg="1"/>
      <p:bldP spid="2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767</Words>
  <Application>Microsoft Office PowerPoint</Application>
  <PresentationFormat>Widescreen</PresentationFormat>
  <Paragraphs>321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358</cp:revision>
  <dcterms:created xsi:type="dcterms:W3CDTF">2023-04-11T21:53:46Z</dcterms:created>
  <dcterms:modified xsi:type="dcterms:W3CDTF">2024-08-02T09:55:18Z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2024-08-02T09:22:06Z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a849c68b-55cc-4bd3-9181-2b1f03323a89</vt:lpwstr>
  </property>
  <property fmtid="{D5CDD505-2E9C-101B-9397-08002B2CF9AE}" pid="8" name="MSIP_Label_defa4170-0d19-0005-0004-bc88714345d2_ContentBits">
    <vt:lpwstr>0</vt:lpwstr>
  </property>
</Properties>
</file>